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F676"/>
    <a:srgbClr val="28DF0F"/>
    <a:srgbClr val="2B97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504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4F165-9F63-4707-A4D1-1FC09CF41698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53B83-CF2C-4A4D-942A-DBA45E83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30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849CF-1E21-4F29-9DFB-F36C8C48E90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AF12B-BD3C-42A6-A8CB-2B56A16CD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98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AF12B-BD3C-42A6-A8CB-2B56A16CDE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5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B8CF30-FEBB-412A-A901-740A7E605D62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8213519">
            <a:off x="-1880481" y="2135854"/>
            <a:ext cx="8024837" cy="43502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TIPs</a:t>
            </a:r>
            <a:endParaRPr lang="en-US" sz="3200" dirty="0">
              <a:latin typeface="Arial Black" panose="020B0A04020102020204" pitchFamily="34" charset="0"/>
            </a:endParaRPr>
          </a:p>
          <a:p>
            <a:pPr algn="ctr"/>
            <a:r>
              <a:rPr lang="en-US" sz="1600" b="1" dirty="0" smtClean="0">
                <a:latin typeface="Arial Black" panose="020B0A04020102020204" pitchFamily="34" charset="0"/>
              </a:rPr>
              <a:t>T</a:t>
            </a:r>
            <a:r>
              <a:rPr lang="en-US" sz="1600" dirty="0" smtClean="0">
                <a:latin typeface="Arial Black" panose="020B0A04020102020204" pitchFamily="34" charset="0"/>
              </a:rPr>
              <a:t>raining Intervention </a:t>
            </a:r>
            <a:r>
              <a:rPr lang="en-US" sz="1600" b="1" dirty="0" smtClean="0">
                <a:latin typeface="Arial Black" panose="020B0A04020102020204" pitchFamily="34" charset="0"/>
              </a:rPr>
              <a:t>Procedures</a:t>
            </a:r>
          </a:p>
          <a:p>
            <a:pPr algn="ctr"/>
            <a:r>
              <a:rPr lang="en-US" b="1" strike="sngStrike" dirty="0" smtClean="0">
                <a:latin typeface="Arial Black" panose="020B0A04020102020204" pitchFamily="34" charset="0"/>
              </a:rPr>
              <a:t>September 17 </a:t>
            </a:r>
            <a:r>
              <a:rPr lang="en-US" b="1" strike="sngStrike" dirty="0" smtClean="0">
                <a:latin typeface="Arial Black" panose="020B0A04020102020204" pitchFamily="34" charset="0"/>
              </a:rPr>
              <a:t>9:00-12:00am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(FULL)</a:t>
            </a:r>
            <a:endParaRPr lang="en-US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October 16, 5:00-8:00pm</a:t>
            </a:r>
          </a:p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December 3, 1:00-4:00pm</a:t>
            </a:r>
          </a:p>
          <a:p>
            <a:pPr algn="ctr"/>
            <a:endParaRPr lang="en-US" b="1" dirty="0" smtClean="0">
              <a:latin typeface="Arial Black" panose="020B0A04020102020204" pitchFamily="34" charset="0"/>
            </a:endParaRPr>
          </a:p>
          <a:p>
            <a:pPr algn="ctr"/>
            <a:endParaRPr lang="en-US" b="1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1100" b="1" dirty="0" smtClean="0">
                <a:latin typeface="Arial Black" panose="020B0A04020102020204" pitchFamily="34" charset="0"/>
              </a:rPr>
              <a:t>  </a:t>
            </a:r>
            <a:endParaRPr lang="en-US" sz="1100" b="1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399" y="152400"/>
            <a:ext cx="2590801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34925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Help your fellow Monarch make the </a:t>
            </a:r>
            <a:r>
              <a:rPr lang="en-US" sz="2800" b="1" dirty="0">
                <a:ln w="34925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</a:t>
            </a:r>
            <a:r>
              <a:rPr lang="en-US" sz="2800" b="1" cap="none" spc="0" dirty="0" smtClean="0">
                <a:ln w="34925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ight Choice</a:t>
            </a:r>
            <a:endParaRPr lang="en-US" sz="2800" b="1" cap="none" spc="0" dirty="0">
              <a:ln w="34925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4565845"/>
            <a:ext cx="320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Register for a TIPS workshop  to help your  fellow  Monarchs make wise choices concerning alcohol. Every participant that completes the training will be TIPs certified. 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199" y="6553200"/>
            <a:ext cx="1981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To Register : Go to Monarch Link and look for 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0" y="8077200"/>
            <a:ext cx="2429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FMI: cwinter@odu.edu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77857" y="8882390"/>
            <a:ext cx="1201615" cy="261610"/>
          </a:xfrm>
          <a:prstGeom prst="rect">
            <a:avLst/>
          </a:prstGeom>
          <a:solidFill>
            <a:srgbClr val="2B9719">
              <a:alpha val="9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ENVIROMENTAL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17926" y="8882390"/>
            <a:ext cx="914400" cy="2616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PHYSICAL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2326" y="8882390"/>
            <a:ext cx="615874" cy="261610"/>
          </a:xfrm>
          <a:prstGeom prst="rect">
            <a:avLst/>
          </a:prstGeom>
          <a:solidFill>
            <a:srgbClr val="85F67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SOCIAL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8839200"/>
            <a:ext cx="1771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Monarch Wellness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19" y="7218512"/>
            <a:ext cx="1562100" cy="10668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53488" y="8425934"/>
            <a:ext cx="2499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http://bit.ly/1pZgHW9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48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376</TotalTime>
  <Words>74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PowerPoint Presentation</vt:lpstr>
    </vt:vector>
  </TitlesOfParts>
  <Company>Old Dominion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Winter, Clifford A.</dc:creator>
  <cp:lastModifiedBy>Winter, Clifford A.</cp:lastModifiedBy>
  <cp:revision>29</cp:revision>
  <cp:lastPrinted>2014-03-07T14:58:47Z</cp:lastPrinted>
  <dcterms:created xsi:type="dcterms:W3CDTF">2014-03-05T14:14:53Z</dcterms:created>
  <dcterms:modified xsi:type="dcterms:W3CDTF">2014-08-18T12:29:11Z</dcterms:modified>
</cp:coreProperties>
</file>