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3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hn, Ann M." initials="BAM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CC99FF"/>
    <a:srgbClr val="CCCCFF"/>
    <a:srgbClr val="800080"/>
    <a:srgbClr val="BEF7FA"/>
    <a:srgbClr val="86F1F6"/>
    <a:srgbClr val="86D9F6"/>
    <a:srgbClr val="10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9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A6C6F-9169-4D04-9EF9-D52E2717F3A4}" type="datetimeFigureOut">
              <a:rPr lang="en-US" smtClean="0"/>
              <a:t>4/29/2014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22FEF-45B9-4E68-AC66-27B219D29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3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CB47-4635-4A83-8FBF-F46E57431849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8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E8617-2049-4CCC-A0D6-5DE7F644A93A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1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0B9A-D5AA-475F-B805-3BA1F36671DC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1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CCF1-A0C1-41B1-960A-C0192B33F565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0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1F32-B6F8-4430-9277-C3583448084C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B93C-AE35-4026-965E-E82CBE4656B1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4C4F-C7A5-4F37-810A-87CB6232F7EF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0BC5-FB6A-4D37-B00F-6DF75D552BB8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7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579E-889A-4CC1-81BD-DCED858D85D8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6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59CB-8A84-4684-94BA-4EA8B16CB8B2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4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6C0E-A519-4D2A-A9A1-BB80CB6654D2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0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EF7FA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F2EC-E0E4-4EB4-8D74-D320350615CF}" type="datetime1">
              <a:rPr lang="en-US" smtClean="0"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40" b="18574"/>
          <a:stretch/>
        </p:blipFill>
        <p:spPr>
          <a:xfrm>
            <a:off x="14514" y="1"/>
            <a:ext cx="12177485" cy="6850742"/>
          </a:xfrm>
          <a:prstGeom prst="rect">
            <a:avLst/>
          </a:prstGeom>
          <a:solidFill>
            <a:schemeClr val="accent1">
              <a:lumMod val="20000"/>
              <a:lumOff val="80000"/>
              <a:alpha val="36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3" y="585215"/>
            <a:ext cx="9637485" cy="206456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Technology for the Reduction of Dental Anxiety in Children with Autism Spectrum Disorder (ASD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):</a:t>
            </a:r>
            <a:r>
              <a:rPr lang="en-US" sz="4400" b="1" dirty="0" smtClean="0">
                <a:solidFill>
                  <a:srgbClr val="660066"/>
                </a:solidFill>
                <a:ea typeface="Tahoma" panose="020B0604030504040204" pitchFamily="34" charset="0"/>
                <a:cs typeface="MoolBoran" panose="020B0100010101010101" pitchFamily="34" charset="0"/>
              </a:rPr>
              <a:t> </a:t>
            </a:r>
            <a:r>
              <a:rPr lang="en-US" sz="4400" b="1" dirty="0">
                <a:solidFill>
                  <a:srgbClr val="660066"/>
                </a:solidFill>
                <a:ea typeface="Tahoma" panose="020B0604030504040204" pitchFamily="34" charset="0"/>
                <a:cs typeface="MoolBoran" panose="020B0100010101010101" pitchFamily="34" charset="0"/>
              </a:rPr>
              <a:t>A Review of the Literature</a:t>
            </a:r>
            <a:br>
              <a:rPr lang="en-US" sz="4400" b="1" dirty="0">
                <a:solidFill>
                  <a:srgbClr val="660066"/>
                </a:solidFill>
                <a:ea typeface="Tahoma" panose="020B0604030504040204" pitchFamily="34" charset="0"/>
                <a:cs typeface="MoolBoran" panose="020B0100010101010101" pitchFamily="34" charset="0"/>
              </a:rPr>
            </a:br>
            <a:endParaRPr lang="en-US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9490" y="2007506"/>
            <a:ext cx="10660446" cy="44542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Oral Defense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In </a:t>
            </a:r>
            <a:endParaRPr lang="en-US" sz="3200" dirty="0">
              <a:solidFill>
                <a:srgbClr val="660066"/>
              </a:solidFill>
              <a:latin typeface="MoolBoran" panose="020B0100010101010101" pitchFamily="34" charset="0"/>
              <a:ea typeface="Tahoma" panose="020B0604030504040204" pitchFamily="34" charset="0"/>
              <a:cs typeface="MoolBoran" panose="020B0100010101010101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Partial fulfillment of Requirement of the Degree of Master of Science in Dental Hygiene</a:t>
            </a:r>
          </a:p>
          <a:p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By:  Jessica Elmore, RDH, BSDH, MS(c)</a:t>
            </a:r>
          </a:p>
          <a:p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Monday, May 5, 2014</a:t>
            </a:r>
          </a:p>
          <a:p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11 am – noon</a:t>
            </a:r>
          </a:p>
          <a:p>
            <a:r>
              <a:rPr lang="en-US" sz="3200" dirty="0" smtClean="0">
                <a:solidFill>
                  <a:srgbClr val="660066"/>
                </a:solidFill>
                <a:latin typeface="MoolBoran" panose="020B0100010101010101" pitchFamily="34" charset="0"/>
                <a:ea typeface="Tahoma" panose="020B0604030504040204" pitchFamily="34" charset="0"/>
                <a:cs typeface="MoolBoran" panose="020B0100010101010101" pitchFamily="34" charset="0"/>
              </a:rPr>
              <a:t>Health Science Building, Room 2115A</a:t>
            </a:r>
          </a:p>
          <a:p>
            <a:endParaRPr lang="en-US" sz="4400" dirty="0">
              <a:solidFill>
                <a:srgbClr val="660066"/>
              </a:solidFill>
              <a:latin typeface="MoolBoran" panose="020B0100010101010101" pitchFamily="34" charset="0"/>
              <a:ea typeface="Tahoma" panose="020B0604030504040204" pitchFamily="34" charset="0"/>
              <a:cs typeface="MoolBoran" panose="020B010001010101010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9122" y="5084385"/>
            <a:ext cx="6974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Committee: 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 Bruhn, Director </a:t>
            </a:r>
          </a:p>
          <a:p>
            <a:pPr algn="r"/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Jonna Bobzien, Member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</TotalTime>
  <Words>77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Technology for the Reduction of Dental Anxiety in Children with Autism Spectrum Disorder (ASD): A Review of the Literature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the Reduction of Dental Anxiety in Children with Autism Spectrum Disorder (ASD)</dc:title>
  <dc:creator>Jessica Elmore</dc:creator>
  <cp:lastModifiedBy>Mccombs, Gayle B.</cp:lastModifiedBy>
  <cp:revision>147</cp:revision>
  <dcterms:created xsi:type="dcterms:W3CDTF">2014-02-16T18:15:22Z</dcterms:created>
  <dcterms:modified xsi:type="dcterms:W3CDTF">2014-04-29T17:12:07Z</dcterms:modified>
</cp:coreProperties>
</file>