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676"/>
    <a:srgbClr val="28DF0F"/>
    <a:srgbClr val="2B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32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F165-9F63-4707-A4D1-1FC09CF4169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3B83-CF2C-4A4D-942A-DBA45E83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849CF-1E21-4F29-9DFB-F36C8C48E90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F12B-BD3C-42A6-A8CB-2B56A16CD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F12B-BD3C-42A6-A8CB-2B56A16CD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8CF30-FEBB-412A-A901-740A7E605D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du.co1.qualtrics.com/SE/?SID=SV_9HmushseCukKEV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213519">
            <a:off x="-1878819" y="2134964"/>
            <a:ext cx="8024837" cy="4390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TIPs</a:t>
            </a:r>
            <a:endParaRPr lang="en-US" sz="28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T</a:t>
            </a:r>
            <a:r>
              <a:rPr lang="en-US" sz="2800" dirty="0" smtClean="0">
                <a:latin typeface="Arial Black" panose="020B0A04020102020204" pitchFamily="34" charset="0"/>
              </a:rPr>
              <a:t>raining Intervention </a:t>
            </a:r>
            <a:r>
              <a:rPr lang="en-US" sz="2800" b="1" dirty="0" smtClean="0">
                <a:latin typeface="Arial Black" panose="020B0A04020102020204" pitchFamily="34" charset="0"/>
              </a:rPr>
              <a:t>Procedures</a:t>
            </a:r>
          </a:p>
          <a:p>
            <a:pPr algn="ctr"/>
            <a:r>
              <a:rPr lang="en-US" sz="1100" b="1" dirty="0" smtClean="0">
                <a:latin typeface="Arial Black" panose="020B0A04020102020204" pitchFamily="34" charset="0"/>
              </a:rPr>
              <a:t>April 3</a:t>
            </a:r>
            <a:r>
              <a:rPr lang="en-US" sz="1100" b="1" baseline="30000" dirty="0" smtClean="0">
                <a:latin typeface="Arial Black" panose="020B0A04020102020204" pitchFamily="34" charset="0"/>
              </a:rPr>
              <a:t>rd</a:t>
            </a:r>
            <a:r>
              <a:rPr lang="en-US" sz="1100" b="1" dirty="0" smtClean="0">
                <a:latin typeface="Arial Black" panose="020B0A04020102020204" pitchFamily="34" charset="0"/>
              </a:rPr>
              <a:t> 5:00 Pm – 7:30 PM</a:t>
            </a:r>
          </a:p>
          <a:p>
            <a:pPr algn="ctr"/>
            <a:r>
              <a:rPr lang="en-US" sz="1100" b="1" dirty="0" smtClean="0">
                <a:latin typeface="Arial Black" panose="020B0A04020102020204" pitchFamily="34" charset="0"/>
              </a:rPr>
              <a:t>April15</a:t>
            </a:r>
            <a:r>
              <a:rPr lang="en-US" sz="1050" b="1" baseline="30000" dirty="0" smtClean="0">
                <a:latin typeface="Arial Black" panose="020B0A04020102020204" pitchFamily="34" charset="0"/>
              </a:rPr>
              <a:t>th</a:t>
            </a:r>
            <a:r>
              <a:rPr lang="en-US" sz="1100" b="1" dirty="0" smtClean="0">
                <a:latin typeface="Arial Black" panose="020B0A04020102020204" pitchFamily="34" charset="0"/>
              </a:rPr>
              <a:t> 2:00 PM – 4:30 PM  </a:t>
            </a:r>
            <a:endParaRPr lang="en-US" sz="1100" b="1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" y="276108"/>
            <a:ext cx="198120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April is</a:t>
            </a:r>
          </a:p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Alcohol </a:t>
            </a:r>
          </a:p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Awareness</a:t>
            </a:r>
          </a:p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Month</a:t>
            </a:r>
            <a:endParaRPr lang="en-US" sz="2800" b="1" cap="none" spc="0" dirty="0">
              <a:ln w="34925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7467600"/>
            <a:ext cx="785446" cy="785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1" y="3048000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Register for a TIPS workshop  to help your  fellow  Monarchs make wise choices concerning alcohol. Every participant that completes the training will be TIPs certified. 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35949" y="6172200"/>
            <a:ext cx="2650736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Every student that  completes TIPs training will be entered in a drawing for a grand prize. </a:t>
            </a:r>
          </a:p>
          <a:p>
            <a:pPr algn="ctr"/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6229" y="8534400"/>
            <a:ext cx="508357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u="sng" dirty="0">
                <a:hlinkClick r:id="rId4"/>
              </a:rPr>
              <a:t>https://odu.co1.qualtrics.com/SE/?SID=SV_9HmushseCukKEVT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6957030"/>
            <a:ext cx="198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 Register :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8077200"/>
            <a:ext cx="242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FMI: cwinter@odu.edu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7857" y="8882390"/>
            <a:ext cx="1201615" cy="261610"/>
          </a:xfrm>
          <a:prstGeom prst="rect">
            <a:avLst/>
          </a:prstGeom>
          <a:solidFill>
            <a:srgbClr val="2B9719">
              <a:alpha val="9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ENVIROMENTAL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7926" y="8882390"/>
            <a:ext cx="914400" cy="2616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PHYSICAL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2326" y="8882390"/>
            <a:ext cx="615874" cy="261610"/>
          </a:xfrm>
          <a:prstGeom prst="rect">
            <a:avLst/>
          </a:prstGeom>
          <a:solidFill>
            <a:srgbClr val="85F67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SOCIAL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8839200"/>
            <a:ext cx="177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Monarch Wellness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191089" y="8363873"/>
            <a:ext cx="533400" cy="4232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477" y="8229600"/>
            <a:ext cx="39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8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</TotalTime>
  <Words>85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Winter, Clifford A.</dc:creator>
  <cp:lastModifiedBy>Winter, Clifford A.</cp:lastModifiedBy>
  <cp:revision>20</cp:revision>
  <cp:lastPrinted>2014-03-07T14:58:47Z</cp:lastPrinted>
  <dcterms:created xsi:type="dcterms:W3CDTF">2014-03-05T14:14:53Z</dcterms:created>
  <dcterms:modified xsi:type="dcterms:W3CDTF">2014-03-07T15:01:41Z</dcterms:modified>
</cp:coreProperties>
</file>