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6D103-5C75-480D-ADD0-EDA9C5C84FB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1BE4-6B18-46A8-9896-C0C1B6636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11BE4-6B18-46A8-9896-C0C1B66368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4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629D2A4-EFD5-47AA-B462-FF71175F891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DFEEDDE-87E7-471B-810F-EAA16D3FCB5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991600" cy="32766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Student performance</a:t>
            </a:r>
          </a:p>
          <a:p>
            <a:r>
              <a:rPr lang="en-US" sz="4400" b="1" dirty="0" smtClean="0">
                <a:solidFill>
                  <a:srgbClr val="FFC000"/>
                </a:solidFill>
              </a:rPr>
              <a:t>Thursday, March 20</a:t>
            </a:r>
          </a:p>
          <a:p>
            <a:r>
              <a:rPr lang="en-US" sz="4400" b="1" dirty="0" smtClean="0">
                <a:solidFill>
                  <a:srgbClr val="FFC000"/>
                </a:solidFill>
              </a:rPr>
              <a:t>12:30-1:15 pm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F. Ludwig </a:t>
            </a:r>
            <a:r>
              <a:rPr lang="en-US" sz="4400" dirty="0" err="1" smtClean="0">
                <a:solidFill>
                  <a:schemeClr val="tx1"/>
                </a:solidFill>
              </a:rPr>
              <a:t>Diehn</a:t>
            </a:r>
            <a:r>
              <a:rPr lang="en-US" sz="4400" dirty="0" smtClean="0">
                <a:solidFill>
                  <a:schemeClr val="tx1"/>
                </a:solidFill>
              </a:rPr>
              <a:t> Composers Room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</a:rPr>
              <a:t>Diehn</a:t>
            </a:r>
            <a:r>
              <a:rPr lang="en-US" sz="2600" dirty="0" smtClean="0">
                <a:solidFill>
                  <a:schemeClr val="tx1"/>
                </a:solidFill>
              </a:rPr>
              <a:t> Fine &amp; Performing Arts Building at 49</a:t>
            </a:r>
            <a:r>
              <a:rPr lang="en-US" sz="2600" baseline="30000" dirty="0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and Elkhorn)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0"/>
            <a:ext cx="4191000" cy="1371600"/>
          </a:xfrm>
        </p:spPr>
        <p:txBody>
          <a:bodyPr>
            <a:noAutofit/>
          </a:bodyPr>
          <a:lstStyle/>
          <a:p>
            <a:r>
              <a:rPr lang="en-US" sz="4000" spc="600" dirty="0" smtClean="0">
                <a:solidFill>
                  <a:schemeClr val="tx1"/>
                </a:solidFill>
                <a:effectLst>
                  <a:glow rad="889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400" dirty="0" smtClean="0">
                <a:solidFill>
                  <a:srgbClr val="7030A0"/>
                </a:solidFill>
              </a:rPr>
              <a:t>A MUSICAL </a:t>
            </a:r>
            <a:r>
              <a:rPr lang="en-US" sz="6000" dirty="0" smtClean="0">
                <a:solidFill>
                  <a:srgbClr val="FF0000"/>
                </a:solidFill>
              </a:rPr>
              <a:t>P</a:t>
            </a:r>
            <a:r>
              <a:rPr lang="en-US" sz="6000" dirty="0" smtClean="0">
                <a:solidFill>
                  <a:srgbClr val="FFC000"/>
                </a:solidFill>
              </a:rPr>
              <a:t>O</a:t>
            </a:r>
            <a:r>
              <a:rPr lang="en-US" sz="6000" dirty="0" smtClean="0">
                <a:solidFill>
                  <a:srgbClr val="92D050"/>
                </a:solidFill>
              </a:rPr>
              <a:t>T</a:t>
            </a:r>
            <a:r>
              <a:rPr lang="en-US" sz="6000" dirty="0" smtClean="0">
                <a:solidFill>
                  <a:srgbClr val="00B050"/>
                </a:solidFill>
              </a:rPr>
              <a:t>L</a:t>
            </a:r>
            <a:r>
              <a:rPr lang="en-US" sz="6000" dirty="0" smtClean="0">
                <a:solidFill>
                  <a:srgbClr val="00B0F0"/>
                </a:solidFill>
              </a:rPr>
              <a:t>U</a:t>
            </a:r>
            <a:r>
              <a:rPr lang="en-US" sz="6000" dirty="0" smtClean="0">
                <a:solidFill>
                  <a:srgbClr val="002060"/>
                </a:solidFill>
              </a:rPr>
              <a:t>C</a:t>
            </a:r>
            <a:r>
              <a:rPr lang="en-US" sz="6000" dirty="0" smtClean="0">
                <a:solidFill>
                  <a:srgbClr val="C50BAA"/>
                </a:solidFill>
              </a:rPr>
              <a:t>K</a:t>
            </a:r>
            <a:endParaRPr lang="en-US" sz="6000" dirty="0">
              <a:solidFill>
                <a:srgbClr val="C50BA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8127" y="9906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/>
              <a:t>Soup to Nuts:</a:t>
            </a:r>
            <a:endParaRPr lang="en-US" sz="6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9382" y="304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Old Dominion University Libraries and the ODU Music Department present: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37872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</TotalTime>
  <Words>43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BlackTie</vt:lpstr>
      <vt:lpstr>  A MUSICAL POTLUCK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Cheryl</dc:creator>
  <cp:lastModifiedBy>Smith, Megan E.</cp:lastModifiedBy>
  <cp:revision>8</cp:revision>
  <dcterms:created xsi:type="dcterms:W3CDTF">2014-02-19T15:28:49Z</dcterms:created>
  <dcterms:modified xsi:type="dcterms:W3CDTF">2014-02-25T20:48:15Z</dcterms:modified>
</cp:coreProperties>
</file>