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6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4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6E0D-FB85-4C42-96B0-405621DB0422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4C9A-EDDD-4D03-9AAB-970B3002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8648" y="44440"/>
            <a:ext cx="79819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Old Dominion University Libraries presents. . . </a:t>
            </a:r>
            <a:endParaRPr lang="en-US" sz="2400" b="1" dirty="0"/>
          </a:p>
        </p:txBody>
      </p:sp>
      <p:pic>
        <p:nvPicPr>
          <p:cNvPr id="1026" name="Picture 2" descr="C:\Users\ccopper\AppData\Local\Microsoft\Windows\Temporary Internet Files\Content.IE5\FY4STLFI\MP9003848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0705"/>
            <a:ext cx="3517174" cy="61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506105"/>
            <a:ext cx="62103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M</a:t>
            </a:r>
            <a:r>
              <a:rPr lang="en-US" sz="7200" spc="6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a</a:t>
            </a:r>
            <a:r>
              <a:rPr lang="en-US" sz="7200" spc="600" dirty="0" smtClean="0">
                <a:solidFill>
                  <a:srgbClr val="92D050"/>
                </a:solidFill>
                <a:latin typeface="Berlin Sans FB Demi" panose="020E0802020502020306" pitchFamily="34" charset="0"/>
              </a:rPr>
              <a:t>r</a:t>
            </a:r>
            <a:r>
              <a:rPr lang="en-US" sz="7200" spc="600" dirty="0" smtClean="0">
                <a:solidFill>
                  <a:srgbClr val="00B050"/>
                </a:solidFill>
                <a:latin typeface="Berlin Sans FB Demi" panose="020E0802020502020306" pitchFamily="34" charset="0"/>
              </a:rPr>
              <a:t>d</a:t>
            </a:r>
            <a:r>
              <a:rPr lang="en-US" sz="7200" spc="600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i </a:t>
            </a:r>
          </a:p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G</a:t>
            </a:r>
            <a:r>
              <a:rPr lang="en-US" sz="7200" spc="600" dirty="0" smtClean="0">
                <a:solidFill>
                  <a:srgbClr val="C50BAA"/>
                </a:solidFill>
                <a:latin typeface="Berlin Sans FB Demi" panose="020E0802020502020306" pitchFamily="34" charset="0"/>
              </a:rPr>
              <a:t>r</a:t>
            </a:r>
            <a:r>
              <a:rPr lang="en-US" sz="7200" spc="600" dirty="0" smtClean="0">
                <a:solidFill>
                  <a:srgbClr val="06A5CA"/>
                </a:solidFill>
                <a:latin typeface="Berlin Sans FB Demi" panose="020E0802020502020306" pitchFamily="34" charset="0"/>
              </a:rPr>
              <a:t>a</a:t>
            </a:r>
            <a:r>
              <a:rPr lang="en-US" sz="7200" spc="600" dirty="0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s </a:t>
            </a:r>
          </a:p>
          <a:p>
            <a:pPr lvl="0" algn="ctr">
              <a:spcBef>
                <a:spcPct val="0"/>
              </a:spcBef>
            </a:pPr>
            <a:r>
              <a:rPr lang="en-US" sz="7200" spc="600" dirty="0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@</a:t>
            </a:r>
            <a:r>
              <a:rPr lang="en-US" sz="7200" spc="600" dirty="0" err="1" smtClean="0">
                <a:solidFill>
                  <a:srgbClr val="1A0DC3"/>
                </a:solidFill>
                <a:latin typeface="Berlin Sans FB Demi" panose="020E0802020502020306" pitchFamily="34" charset="0"/>
              </a:rPr>
              <a:t>ClubPerry</a:t>
            </a:r>
            <a:endParaRPr lang="en-US" sz="7200" spc="600" dirty="0">
              <a:solidFill>
                <a:srgbClr val="1A0DC3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49" y="4070398"/>
            <a:ext cx="5029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chemeClr val="tx1"/>
                </a:solidFill>
              </a:rPr>
              <a:t>Tuesday, March 4th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6-8 pm </a:t>
            </a:r>
            <a:r>
              <a:rPr lang="en-US" sz="2000" b="1" dirty="0" smtClean="0">
                <a:solidFill>
                  <a:schemeClr val="tx1"/>
                </a:solidFill>
              </a:rPr>
              <a:t> Learning Commons @Perry</a:t>
            </a:r>
          </a:p>
        </p:txBody>
      </p:sp>
      <p:pic>
        <p:nvPicPr>
          <p:cNvPr id="9" name="Picture 8" descr="C:\Users\ccopper\AppData\Local\Microsoft\Windows\Temporary Internet Files\Content.IE5\FY4STLFI\MC900216516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6706">
            <a:off x="227272" y="1196861"/>
            <a:ext cx="1776730" cy="20567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188200" y="609600"/>
            <a:ext cx="16038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Learn about the Libraries.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Make a mask. (Supplies provided.)</a:t>
            </a:r>
          </a:p>
          <a:p>
            <a:pPr algn="r"/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Enter your decorated “shoebox float” in a contest 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Play games. </a:t>
            </a:r>
          </a:p>
          <a:p>
            <a:pPr algn="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Win prizes. </a:t>
            </a:r>
          </a:p>
          <a:p>
            <a:pPr algn="r"/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Bring your party face.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516948"/>
            <a:ext cx="579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Contact: </a:t>
            </a:r>
            <a:r>
              <a:rPr lang="en-US" sz="1600" b="1" dirty="0" smtClean="0"/>
              <a:t> </a:t>
            </a:r>
          </a:p>
          <a:p>
            <a:r>
              <a:rPr lang="en-US" sz="1600" b="1" dirty="0" smtClean="0"/>
              <a:t>Elizabeth </a:t>
            </a:r>
            <a:r>
              <a:rPr lang="en-US" sz="1600" b="1" dirty="0"/>
              <a:t>M. Hogue, Instruction and Music Collections Librarian  </a:t>
            </a:r>
            <a:r>
              <a:rPr lang="en-US" sz="1600" b="1" dirty="0" smtClean="0"/>
              <a:t>683-4131 </a:t>
            </a:r>
            <a:r>
              <a:rPr lang="en-US" sz="1600" b="1" dirty="0"/>
              <a:t>ehogue@odu.edu</a:t>
            </a:r>
          </a:p>
        </p:txBody>
      </p:sp>
    </p:spTree>
    <p:extLst>
      <p:ext uri="{BB962C8B-B14F-4D97-AF65-F5344CB8AC3E}">
        <p14:creationId xmlns:p14="http://schemas.microsoft.com/office/powerpoint/2010/main" val="393044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Cheryl</dc:creator>
  <cp:lastModifiedBy>Smith, Megan E.</cp:lastModifiedBy>
  <cp:revision>11</cp:revision>
  <cp:lastPrinted>2014-02-20T15:53:22Z</cp:lastPrinted>
  <dcterms:created xsi:type="dcterms:W3CDTF">2014-02-20T15:38:12Z</dcterms:created>
  <dcterms:modified xsi:type="dcterms:W3CDTF">2014-02-24T16:42:05Z</dcterms:modified>
</cp:coreProperties>
</file>