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4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4C96-3DAE-4B6E-8F0E-DFF764DEB1A1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46C3-60C5-4E02-992A-9C7F2E27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56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4C96-3DAE-4B6E-8F0E-DFF764DEB1A1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46C3-60C5-4E02-992A-9C7F2E27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41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4C96-3DAE-4B6E-8F0E-DFF764DEB1A1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46C3-60C5-4E02-992A-9C7F2E27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4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4C96-3DAE-4B6E-8F0E-DFF764DEB1A1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46C3-60C5-4E02-992A-9C7F2E27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7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4C96-3DAE-4B6E-8F0E-DFF764DEB1A1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46C3-60C5-4E02-992A-9C7F2E27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89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4C96-3DAE-4B6E-8F0E-DFF764DEB1A1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46C3-60C5-4E02-992A-9C7F2E27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9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4C96-3DAE-4B6E-8F0E-DFF764DEB1A1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46C3-60C5-4E02-992A-9C7F2E27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93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4C96-3DAE-4B6E-8F0E-DFF764DEB1A1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46C3-60C5-4E02-992A-9C7F2E27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6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4C96-3DAE-4B6E-8F0E-DFF764DEB1A1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46C3-60C5-4E02-992A-9C7F2E27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8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4C96-3DAE-4B6E-8F0E-DFF764DEB1A1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46C3-60C5-4E02-992A-9C7F2E27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4C96-3DAE-4B6E-8F0E-DFF764DEB1A1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46C3-60C5-4E02-992A-9C7F2E27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11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94C96-3DAE-4B6E-8F0E-DFF764DEB1A1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446C3-60C5-4E02-992A-9C7F2E27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5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700" y="254000"/>
            <a:ext cx="6883400" cy="6434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3507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Old Dominion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Butler, Jonathan T.</dc:creator>
  <cp:lastModifiedBy>Trumps, Agatha M.</cp:lastModifiedBy>
  <cp:revision>1</cp:revision>
  <dcterms:created xsi:type="dcterms:W3CDTF">2014-02-10T19:57:40Z</dcterms:created>
  <dcterms:modified xsi:type="dcterms:W3CDTF">2014-02-14T14:41:46Z</dcterms:modified>
</cp:coreProperties>
</file>