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0B"/>
    <a:srgbClr val="5DB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5" y="4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7D49-1F28-40A3-BD27-06020C8760F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586D-6A37-46E6-A0A4-D314487E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hamberbloomington.org/external/wcpages/wcmedia/images/Lunch%20and%20Lea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72008" b="6173"/>
          <a:stretch/>
        </p:blipFill>
        <p:spPr bwMode="auto">
          <a:xfrm>
            <a:off x="5909588" y="566630"/>
            <a:ext cx="974384" cy="51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nip Single Corner Rectangle 15"/>
          <p:cNvSpPr/>
          <p:nvPr/>
        </p:nvSpPr>
        <p:spPr>
          <a:xfrm>
            <a:off x="228600" y="2886723"/>
            <a:ext cx="5261895" cy="5195656"/>
          </a:xfrm>
          <a:prstGeom prst="snip1Rect">
            <a:avLst>
              <a:gd name="adj" fmla="val 23644"/>
            </a:avLst>
          </a:prstGeom>
          <a:noFill/>
          <a:ln w="57150">
            <a:solidFill>
              <a:srgbClr val="E77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04" y="1712515"/>
            <a:ext cx="66657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Wellness Wednesday Series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77" y="8515487"/>
            <a:ext cx="622715" cy="6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7175" y="2819400"/>
            <a:ext cx="551939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</a:t>
            </a:r>
            <a:r>
              <a:rPr lang="en-US" sz="2000" b="1" dirty="0" smtClean="0">
                <a:latin typeface="Century Gothic" pitchFamily="34" charset="0"/>
              </a:rPr>
              <a:t>July 10: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Energize and Enjoy</a:t>
            </a:r>
            <a:endParaRPr lang="en-US" sz="2000" dirty="0" smtClean="0">
              <a:latin typeface="Century Gothic" pitchFamily="34" charset="0"/>
            </a:endParaRPr>
          </a:p>
          <a:p>
            <a:r>
              <a:rPr lang="en-US" sz="1900" dirty="0" smtClean="0">
                <a:latin typeface="Century Gothic" pitchFamily="34" charset="0"/>
              </a:rPr>
              <a:t>James Lynn</a:t>
            </a:r>
            <a:r>
              <a:rPr lang="en-US" sz="1900" dirty="0" smtClean="0">
                <a:latin typeface="Century Gothic" pitchFamily="34" charset="0"/>
              </a:rPr>
              <a:t>, </a:t>
            </a:r>
            <a:r>
              <a:rPr lang="en-US" sz="1900" dirty="0" smtClean="0">
                <a:latin typeface="Century Gothic" pitchFamily="34" charset="0"/>
              </a:rPr>
              <a:t>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July 17:</a:t>
            </a:r>
          </a:p>
          <a:p>
            <a:r>
              <a:rPr lang="en-US" sz="2000" b="1" dirty="0" smtClean="0">
                <a:latin typeface="Century Gothic" pitchFamily="34" charset="0"/>
              </a:rPr>
              <a:t>Summer Produce 101</a:t>
            </a:r>
          </a:p>
          <a:p>
            <a:r>
              <a:rPr lang="en-US" sz="1900" dirty="0" smtClean="0">
                <a:latin typeface="Century Gothic" pitchFamily="34" charset="0"/>
              </a:rPr>
              <a:t>Chesapeake</a:t>
            </a:r>
            <a:r>
              <a:rPr lang="en-US" sz="1900" dirty="0" smtClean="0">
                <a:latin typeface="Century Gothic" pitchFamily="34" charset="0"/>
              </a:rPr>
              <a:t>, </a:t>
            </a:r>
            <a:r>
              <a:rPr lang="en-US" sz="1900" dirty="0" smtClean="0">
                <a:latin typeface="Century Gothic" pitchFamily="34" charset="0"/>
              </a:rPr>
              <a:t>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July 24:</a:t>
            </a:r>
          </a:p>
          <a:p>
            <a:r>
              <a:rPr lang="en-US" sz="2000" b="1" i="1" dirty="0" smtClean="0">
                <a:latin typeface="Century Gothic" pitchFamily="34" charset="0"/>
              </a:rPr>
              <a:t>Snacking/On-The-Go Nutrition</a:t>
            </a:r>
          </a:p>
          <a:p>
            <a:r>
              <a:rPr lang="en-US" sz="1900" dirty="0" smtClean="0">
                <a:latin typeface="Century Gothic" pitchFamily="34" charset="0"/>
              </a:rPr>
              <a:t>Chesapeake, </a:t>
            </a:r>
            <a:r>
              <a:rPr lang="en-US" sz="1900" dirty="0" smtClean="0">
                <a:latin typeface="Century Gothic" pitchFamily="34" charset="0"/>
              </a:rPr>
              <a:t>Webb Center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Wednesday July 31:</a:t>
            </a:r>
          </a:p>
          <a:p>
            <a:r>
              <a:rPr lang="en-US" sz="2000" b="1" smtClean="0">
                <a:latin typeface="Century Gothic" pitchFamily="34" charset="0"/>
              </a:rPr>
              <a:t>Stay Cool, Stay Healthy</a:t>
            </a:r>
            <a:endParaRPr lang="en-US" sz="2000" b="1" dirty="0" smtClean="0">
              <a:latin typeface="Century Gothic" pitchFamily="34" charset="0"/>
            </a:endParaRPr>
          </a:p>
          <a:p>
            <a:r>
              <a:rPr lang="en-US" sz="1900" dirty="0" smtClean="0">
                <a:latin typeface="Century Gothic" pitchFamily="34" charset="0"/>
              </a:rPr>
              <a:t>Virginia Beach, </a:t>
            </a:r>
            <a:r>
              <a:rPr lang="en-US" sz="1900" dirty="0" smtClean="0">
                <a:latin typeface="Century Gothic" pitchFamily="34" charset="0"/>
              </a:rPr>
              <a:t>Webb Center</a:t>
            </a:r>
            <a:endParaRPr lang="en-US" sz="19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65" y="2209800"/>
            <a:ext cx="66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 Narrow" pitchFamily="34" charset="0"/>
              </a:rPr>
              <a:t>Wednesdays from 12-1pm, Lunch provided </a:t>
            </a:r>
            <a:r>
              <a:rPr lang="en-US" sz="2000" i="1" dirty="0" smtClean="0">
                <a:latin typeface="Arial Narrow" pitchFamily="34" charset="0"/>
              </a:rPr>
              <a:t>July 10, </a:t>
            </a:r>
            <a:r>
              <a:rPr lang="en-US" sz="2000" i="1" dirty="0" smtClean="0">
                <a:latin typeface="Arial Narrow" pitchFamily="34" charset="0"/>
              </a:rPr>
              <a:t>other weeks feel free to bring your lunch and join us 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817" y="8115796"/>
            <a:ext cx="4038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For more information please contact: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Angie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Sutphin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MS, Registered Dietitian at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asutphin@odu.edu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42" y="8727170"/>
            <a:ext cx="609691" cy="33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t="30707" r="49156" b="58558"/>
          <a:stretch/>
        </p:blipFill>
        <p:spPr bwMode="auto">
          <a:xfrm>
            <a:off x="2509" y="-18804"/>
            <a:ext cx="6017291" cy="16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92" y="5700154"/>
            <a:ext cx="951380" cy="347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78" b="60278" l="1510" r="21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 t="22203" r="78165" b="38898"/>
          <a:stretch/>
        </p:blipFill>
        <p:spPr bwMode="auto">
          <a:xfrm>
            <a:off x="4359335" y="5357821"/>
            <a:ext cx="3100506" cy="385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85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Doan, Lam L.</dc:creator>
  <cp:lastModifiedBy>Sutphin, Angela N.</cp:lastModifiedBy>
  <cp:revision>25</cp:revision>
  <dcterms:created xsi:type="dcterms:W3CDTF">2013-02-27T19:01:37Z</dcterms:created>
  <dcterms:modified xsi:type="dcterms:W3CDTF">2013-06-20T17:44:08Z</dcterms:modified>
</cp:coreProperties>
</file>