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790B"/>
    <a:srgbClr val="5DB6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179" y="-67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7D49-1F28-40A3-BD27-06020C8760F8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586D-6A37-46E6-A0A4-D314487E2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51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7D49-1F28-40A3-BD27-06020C8760F8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586D-6A37-46E6-A0A4-D314487E2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7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7D49-1F28-40A3-BD27-06020C8760F8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586D-6A37-46E6-A0A4-D314487E2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7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7D49-1F28-40A3-BD27-06020C8760F8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586D-6A37-46E6-A0A4-D314487E2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12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7D49-1F28-40A3-BD27-06020C8760F8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586D-6A37-46E6-A0A4-D314487E2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507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7D49-1F28-40A3-BD27-06020C8760F8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586D-6A37-46E6-A0A4-D314487E2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324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7D49-1F28-40A3-BD27-06020C8760F8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586D-6A37-46E6-A0A4-D314487E2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78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7D49-1F28-40A3-BD27-06020C8760F8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586D-6A37-46E6-A0A4-D314487E2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87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7D49-1F28-40A3-BD27-06020C8760F8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586D-6A37-46E6-A0A4-D314487E2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375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7D49-1F28-40A3-BD27-06020C8760F8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586D-6A37-46E6-A0A4-D314487E2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7D49-1F28-40A3-BD27-06020C8760F8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586D-6A37-46E6-A0A4-D314487E2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66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C7D49-1F28-40A3-BD27-06020C8760F8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F586D-6A37-46E6-A0A4-D314487E2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80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ww.chamberbloomington.org/external/wcpages/wcmedia/images/Lunch%20and%20Lear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3" r="72008" b="6173"/>
          <a:stretch/>
        </p:blipFill>
        <p:spPr bwMode="auto">
          <a:xfrm>
            <a:off x="5909588" y="566630"/>
            <a:ext cx="974384" cy="515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nip Single Corner Rectangle 15"/>
          <p:cNvSpPr/>
          <p:nvPr/>
        </p:nvSpPr>
        <p:spPr>
          <a:xfrm>
            <a:off x="228600" y="2886723"/>
            <a:ext cx="5261895" cy="5195656"/>
          </a:xfrm>
          <a:prstGeom prst="snip1Rect">
            <a:avLst>
              <a:gd name="adj" fmla="val 23644"/>
            </a:avLst>
          </a:prstGeom>
          <a:noFill/>
          <a:ln w="57150">
            <a:solidFill>
              <a:srgbClr val="E779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604" y="1712515"/>
            <a:ext cx="66657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Wellness Wednesday Series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977" y="8515487"/>
            <a:ext cx="622715" cy="632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57175" y="2819400"/>
            <a:ext cx="551939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entury Gothic" pitchFamily="34" charset="0"/>
              </a:rPr>
              <a:t>Wednesday June 5:</a:t>
            </a:r>
          </a:p>
          <a:p>
            <a:r>
              <a:rPr lang="en-US" sz="2000" b="1" i="1" dirty="0" smtClean="0">
                <a:latin typeface="Century Gothic" pitchFamily="34" charset="0"/>
              </a:rPr>
              <a:t>Spring </a:t>
            </a:r>
            <a:r>
              <a:rPr lang="en-US" sz="2000" b="1" i="1" dirty="0" smtClean="0">
                <a:latin typeface="Century Gothic" pitchFamily="34" charset="0"/>
              </a:rPr>
              <a:t>Cleaning</a:t>
            </a:r>
          </a:p>
          <a:p>
            <a:r>
              <a:rPr lang="en-US" sz="2000" dirty="0" smtClean="0">
                <a:latin typeface="Century Gothic" pitchFamily="34" charset="0"/>
              </a:rPr>
              <a:t>How to clean up your diet</a:t>
            </a:r>
            <a:endParaRPr lang="en-US" sz="2000" dirty="0" smtClean="0">
              <a:latin typeface="Century Gothic" pitchFamily="34" charset="0"/>
            </a:endParaRPr>
          </a:p>
          <a:p>
            <a:r>
              <a:rPr lang="en-US" sz="1900" dirty="0" smtClean="0">
                <a:latin typeface="Century Gothic" pitchFamily="34" charset="0"/>
              </a:rPr>
              <a:t>VA Rice, Webb Center</a:t>
            </a:r>
          </a:p>
          <a:p>
            <a:endParaRPr lang="en-US" sz="2000" b="1" dirty="0" smtClean="0">
              <a:latin typeface="Century Gothic" pitchFamily="34" charset="0"/>
            </a:endParaRPr>
          </a:p>
          <a:p>
            <a:r>
              <a:rPr lang="en-US" sz="2000" b="1" dirty="0" smtClean="0">
                <a:latin typeface="Century Gothic" pitchFamily="34" charset="0"/>
              </a:rPr>
              <a:t>Wednesday June 12:</a:t>
            </a:r>
          </a:p>
          <a:p>
            <a:r>
              <a:rPr lang="en-US" sz="2000" b="1" i="1" dirty="0" smtClean="0">
                <a:latin typeface="Century Gothic" pitchFamily="34" charset="0"/>
              </a:rPr>
              <a:t>Surviving the Summer BBQ</a:t>
            </a:r>
          </a:p>
          <a:p>
            <a:r>
              <a:rPr lang="en-US" sz="2000" dirty="0" smtClean="0">
                <a:latin typeface="Century Gothic" pitchFamily="34" charset="0"/>
              </a:rPr>
              <a:t>Nutrition and Food Safety</a:t>
            </a:r>
          </a:p>
          <a:p>
            <a:r>
              <a:rPr lang="en-US" sz="1900" dirty="0" smtClean="0">
                <a:latin typeface="Century Gothic" pitchFamily="34" charset="0"/>
              </a:rPr>
              <a:t>VA Rice, Webb Center</a:t>
            </a:r>
          </a:p>
          <a:p>
            <a:endParaRPr lang="en-US" sz="2000" b="1" dirty="0" smtClean="0">
              <a:latin typeface="Century Gothic" pitchFamily="34" charset="0"/>
            </a:endParaRPr>
          </a:p>
          <a:p>
            <a:r>
              <a:rPr lang="en-US" sz="2000" b="1" dirty="0" smtClean="0">
                <a:latin typeface="Century Gothic" pitchFamily="34" charset="0"/>
              </a:rPr>
              <a:t>Wednesday June 19:</a:t>
            </a:r>
          </a:p>
          <a:p>
            <a:r>
              <a:rPr lang="en-US" sz="2000" b="1" i="1" dirty="0" smtClean="0">
                <a:latin typeface="Century Gothic" pitchFamily="34" charset="0"/>
              </a:rPr>
              <a:t>Nutrition, Hydration and Exercise</a:t>
            </a:r>
          </a:p>
          <a:p>
            <a:r>
              <a:rPr lang="en-US" sz="1900" dirty="0" smtClean="0">
                <a:latin typeface="Century Gothic" pitchFamily="34" charset="0"/>
              </a:rPr>
              <a:t>VA Rice, Webb Center</a:t>
            </a:r>
          </a:p>
          <a:p>
            <a:endParaRPr lang="en-US" sz="2000" b="1" dirty="0" smtClean="0">
              <a:latin typeface="Century Gothic" pitchFamily="34" charset="0"/>
            </a:endParaRPr>
          </a:p>
          <a:p>
            <a:r>
              <a:rPr lang="en-US" sz="2000" b="1" dirty="0" smtClean="0">
                <a:latin typeface="Century Gothic" pitchFamily="34" charset="0"/>
              </a:rPr>
              <a:t>Wednesday June 26:</a:t>
            </a:r>
          </a:p>
          <a:p>
            <a:r>
              <a:rPr lang="en-US" sz="2000" b="1" i="1" dirty="0" smtClean="0">
                <a:latin typeface="Century Gothic" pitchFamily="34" charset="0"/>
              </a:rPr>
              <a:t>Healthy Travels</a:t>
            </a:r>
          </a:p>
          <a:p>
            <a:r>
              <a:rPr lang="en-US" sz="1900" dirty="0" smtClean="0">
                <a:latin typeface="Century Gothic" pitchFamily="34" charset="0"/>
              </a:rPr>
              <a:t>VA </a:t>
            </a:r>
            <a:r>
              <a:rPr lang="en-US" sz="1900" dirty="0" smtClean="0">
                <a:latin typeface="Century Gothic" pitchFamily="34" charset="0"/>
              </a:rPr>
              <a:t>Rice Room, Webb Center</a:t>
            </a:r>
            <a:endParaRPr lang="en-US" sz="1900" dirty="0">
              <a:latin typeface="Century Gothic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365" y="2209800"/>
            <a:ext cx="66557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latin typeface="Arial Narrow" pitchFamily="34" charset="0"/>
              </a:rPr>
              <a:t>Wednesdays from 12-1pm, </a:t>
            </a:r>
            <a:r>
              <a:rPr lang="en-US" sz="2000" i="1" dirty="0" smtClean="0">
                <a:latin typeface="Arial Narrow" pitchFamily="34" charset="0"/>
              </a:rPr>
              <a:t>Lunch provided June 5, other weeks feel </a:t>
            </a:r>
            <a:r>
              <a:rPr lang="en-US" sz="2000" i="1" dirty="0" smtClean="0">
                <a:latin typeface="Arial Narrow" pitchFamily="34" charset="0"/>
              </a:rPr>
              <a:t>free to bring your lunch and join us </a:t>
            </a:r>
            <a:endParaRPr lang="en-US" sz="2000" i="1" dirty="0"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6817" y="8115796"/>
            <a:ext cx="40387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For more information please contact:</a:t>
            </a:r>
          </a:p>
          <a:p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Angie </a:t>
            </a:r>
            <a:r>
              <a:rPr lang="en-US" sz="1600" dirty="0" err="1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Sutphin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, MS, Registered Dietitian at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asutphin@odu.edu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endParaRPr lang="en-US" sz="1600" dirty="0">
              <a:solidFill>
                <a:schemeClr val="accent5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242" y="8727170"/>
            <a:ext cx="609691" cy="332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1" t="30707" r="49156" b="58558"/>
          <a:stretch/>
        </p:blipFill>
        <p:spPr bwMode="auto">
          <a:xfrm>
            <a:off x="2509" y="-18804"/>
            <a:ext cx="6017291" cy="160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592" y="5700154"/>
            <a:ext cx="951380" cy="347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778" b="60278" l="1510" r="213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1" t="22203" r="78165" b="38898"/>
          <a:stretch/>
        </p:blipFill>
        <p:spPr bwMode="auto">
          <a:xfrm>
            <a:off x="4359335" y="5357821"/>
            <a:ext cx="3100506" cy="3851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115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3505</TotalTime>
  <Words>98</Words>
  <Application>Microsoft Office PowerPoint</Application>
  <PresentationFormat>On-screen Show (4:3)</PresentationFormat>
  <Paragraphs>21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Old Dominion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Doan, Lam L.</dc:creator>
  <cp:lastModifiedBy>Sutphin, Angela N.</cp:lastModifiedBy>
  <cp:revision>18</cp:revision>
  <dcterms:created xsi:type="dcterms:W3CDTF">2013-02-27T19:01:37Z</dcterms:created>
  <dcterms:modified xsi:type="dcterms:W3CDTF">2013-05-17T17:08:23Z</dcterms:modified>
</cp:coreProperties>
</file>