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  <a:srgbClr val="FFCDCD"/>
    <a:srgbClr val="FECED8"/>
    <a:srgbClr val="FFE7EB"/>
    <a:srgbClr val="FECEDD"/>
    <a:srgbClr val="FFE7F7"/>
    <a:srgbClr val="FDB9F0"/>
    <a:srgbClr val="F7A7F7"/>
    <a:srgbClr val="FDE9FD"/>
    <a:srgbClr val="FEC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280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9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7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9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9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5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0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8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6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8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0"/>
            <a:ext cx="12649200" cy="745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0800" y="-218632"/>
            <a:ext cx="9457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itchFamily="66" charset="0"/>
              </a:rPr>
              <a:t>Illumination Project  </a:t>
            </a:r>
          </a:p>
          <a:p>
            <a:r>
              <a:rPr lang="en-US" sz="7200" dirty="0" smtClean="0">
                <a:ln w="63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itchFamily="66" charset="0"/>
              </a:rPr>
              <a:t>         </a:t>
            </a:r>
            <a:endParaRPr lang="en-US" sz="8000" b="1" dirty="0">
              <a:ln w="190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643142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ln w="190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itchFamily="66" charset="0"/>
              </a:rPr>
              <a:t>“</a:t>
            </a:r>
            <a:r>
              <a:rPr lang="en-US" sz="8800" b="1" dirty="0" smtClean="0">
                <a:ln w="190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itchFamily="66" charset="0"/>
              </a:rPr>
              <a:t>Remembering Kelly</a:t>
            </a:r>
            <a:r>
              <a:rPr lang="en-US" sz="8800" b="1" dirty="0" smtClean="0">
                <a:ln w="190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itchFamily="66" charset="0"/>
              </a:rPr>
              <a:t>” </a:t>
            </a:r>
            <a:endParaRPr lang="en-US" sz="8800" b="1" dirty="0">
              <a:ln w="190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1447800" y="1963930"/>
            <a:ext cx="5693435" cy="3979670"/>
          </a:xfrm>
          <a:prstGeom prst="plaque">
            <a:avLst/>
          </a:prstGeom>
          <a:gradFill flip="none" rotWithShape="1">
            <a:gsLst>
              <a:gs pos="89000">
                <a:srgbClr val="FFEBEB">
                  <a:alpha val="76000"/>
                </a:srgbClr>
              </a:gs>
              <a:gs pos="100000">
                <a:srgbClr val="FFCDCD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1963930"/>
            <a:ext cx="477096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Kaufman Mall will be illuminated to remember “Kelly” and the 245 people who lost their lives in Virginia in 2011 due to an accident involving a drunk driver.  </a:t>
            </a:r>
            <a:br>
              <a:rPr lang="en-US" sz="2000" b="1" dirty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</a:br>
            <a:r>
              <a:rPr lang="en-US" sz="2000" b="1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/>
            </a:r>
            <a:br>
              <a:rPr lang="en-US" sz="2000" b="1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</a:br>
            <a:r>
              <a:rPr lang="en-US" sz="2000" b="1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Come out and experience this powerful visual and sign the pledge to never drink and drive</a:t>
            </a:r>
            <a:r>
              <a:rPr lang="en-US" sz="2000" b="1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.</a:t>
            </a:r>
          </a:p>
          <a:p>
            <a:pPr algn="ctr"/>
            <a:endParaRPr lang="en-US" sz="2000" b="1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Calligraphy" pitchFamily="66" charset="0"/>
            </a:endParaRPr>
          </a:p>
          <a:p>
            <a:pPr algn="ctr"/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Wednesday October 17</a:t>
            </a:r>
            <a:r>
              <a:rPr lang="en-US" sz="2000" b="1" baseline="30000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th</a:t>
            </a:r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 – 7:00pm</a:t>
            </a:r>
          </a:p>
          <a:p>
            <a:pPr algn="ctr"/>
            <a:endParaRPr lang="en-US" dirty="0"/>
          </a:p>
        </p:txBody>
      </p:sp>
      <p:pic>
        <p:nvPicPr>
          <p:cNvPr id="1029" name="Picture 5" descr="http://www.barton.edu/studentlife/greek/DeltaZeta/IMAGES/80_CREST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6" b="89960" l="9722" r="89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905000" cy="164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981" b="59352" l="14063" r="22448">
                        <a14:foregroundMark x1="20990" y1="56296" x2="15781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44011" r="76979" b="41413"/>
          <a:stretch/>
        </p:blipFill>
        <p:spPr bwMode="auto">
          <a:xfrm>
            <a:off x="7956162" y="5598127"/>
            <a:ext cx="1264038" cy="114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23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38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Old Dominion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Doan, Lam L.</dc:creator>
  <cp:lastModifiedBy>Fraser, Suzanne T.</cp:lastModifiedBy>
  <cp:revision>6</cp:revision>
  <cp:lastPrinted>2012-10-12T12:16:05Z</cp:lastPrinted>
  <dcterms:created xsi:type="dcterms:W3CDTF">2012-10-11T20:02:05Z</dcterms:created>
  <dcterms:modified xsi:type="dcterms:W3CDTF">2012-10-12T12:33:31Z</dcterms:modified>
</cp:coreProperties>
</file>