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9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1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4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5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2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6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5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9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6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9B419-E704-4565-93C3-9FBCFE7B134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27E1-6A0A-4DB6-AFCB-C7368EE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1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664" y="1195066"/>
            <a:ext cx="896272" cy="896272"/>
          </a:xfrm>
          <a:prstGeom prst="rect">
            <a:avLst/>
          </a:prstGeom>
        </p:spPr>
      </p:pic>
      <p:pic>
        <p:nvPicPr>
          <p:cNvPr id="4" name="Picture 4" descr="http://arotc.uncc.edu/sites/arotc.uncc.edu/files/media/army-rotc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422818" cy="1378101"/>
          </a:xfrm>
          <a:prstGeom prst="rect">
            <a:avLst/>
          </a:prstGeom>
          <a:noFill/>
        </p:spPr>
      </p:pic>
      <p:pic>
        <p:nvPicPr>
          <p:cNvPr id="5" name="Picture 2" descr="http://www.examiner.com/images/blog/wysiwyg/image/odu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52400"/>
            <a:ext cx="1447800" cy="123352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1524000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It’s that time again to come out and join the </a:t>
            </a:r>
          </a:p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Army ROTC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Monarchs for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Physical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Fitness!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We will be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forming up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front of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Webb Center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April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7 a.m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conduct Army Preparation Drill “Warm-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Ups”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execute four stations of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inspiration and perspiration! 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Wear comfortable work out attire and bring water.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HOOAH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!!!!!!!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 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Questions? Call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683-6603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ask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Master Sergeant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DeSanto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304800"/>
            <a:ext cx="5663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FACULTY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STAFF and STUDENT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	                             </a:t>
            </a:r>
          </a:p>
          <a:p>
            <a:pPr algn="ctr"/>
            <a:r>
              <a:rPr lang="en-US" sz="2400" b="1" u="sng" dirty="0">
                <a:latin typeface="Arial" pitchFamily="34" charset="0"/>
                <a:cs typeface="Arial" pitchFamily="34" charset="0"/>
              </a:rPr>
              <a:t>Army ROTC Physical Fitness Day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770" y="6167735"/>
            <a:ext cx="8437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Join 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April 8th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a.m. in front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Webb Center!!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MG_124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353702"/>
            <a:ext cx="4789703" cy="18946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G_12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74" y="4353702"/>
            <a:ext cx="4324539" cy="18946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11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Cope, Jennifer L.</dc:creator>
  <cp:lastModifiedBy>Rea, Mark D.</cp:lastModifiedBy>
  <cp:revision>5</cp:revision>
  <cp:lastPrinted>2012-09-26T13:56:35Z</cp:lastPrinted>
  <dcterms:created xsi:type="dcterms:W3CDTF">2012-09-26T13:34:47Z</dcterms:created>
  <dcterms:modified xsi:type="dcterms:W3CDTF">2016-04-04T16:37:32Z</dcterms:modified>
</cp:coreProperties>
</file>