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2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8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8"/>
            <a:ext cx="64366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7" y="2900831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2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6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9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6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4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5" y="2657436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4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1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2" y="4133090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8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9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3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DBD39F-67C4-4B96-99E9-CE03345DD8B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2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8" y="224493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1C29F37-7979-4B3D-88C0-4BCE518819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55" y="3029695"/>
            <a:ext cx="2337150" cy="11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68086" y="1005856"/>
            <a:ext cx="8184848" cy="4911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pc="-150" dirty="0" smtClean="0"/>
              <a:t>JOIN US FOR AN</a:t>
            </a:r>
            <a:endParaRPr lang="en-US" spc="-15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61221" y="2819400"/>
            <a:ext cx="7834919" cy="1329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smtClean="0"/>
              <a:t>Meet the counselors!</a:t>
            </a:r>
          </a:p>
          <a:p>
            <a:pPr algn="just"/>
            <a:r>
              <a:rPr lang="en-US" sz="1800" dirty="0" smtClean="0"/>
              <a:t>Tour the office!</a:t>
            </a:r>
          </a:p>
          <a:p>
            <a:pPr algn="just"/>
            <a:r>
              <a:rPr lang="en-US" sz="1800" dirty="0" smtClean="0"/>
              <a:t>Participate in games and activities!</a:t>
            </a:r>
          </a:p>
          <a:p>
            <a:pPr algn="just"/>
            <a:r>
              <a:rPr lang="en-US" sz="1800" dirty="0" smtClean="0"/>
              <a:t>Food and refreshments will be provided!</a:t>
            </a:r>
            <a:endParaRPr lang="en-US" sz="18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1460874"/>
            <a:ext cx="9144000" cy="69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pc="300" dirty="0" smtClean="0">
                <a:latin typeface="Aharoni" pitchFamily="2" charset="-79"/>
                <a:cs typeface="Aharoni" pitchFamily="2" charset="-79"/>
              </a:rPr>
              <a:t>OPEN HOUSE</a:t>
            </a:r>
            <a:endParaRPr lang="en-US" sz="6000" b="1" spc="3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8" name="Picture 3" descr="C:\Users\zjatau\Desktop\Hom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2" y="0"/>
            <a:ext cx="1809447" cy="101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87136" y="4111080"/>
            <a:ext cx="818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September 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4</a:t>
            </a:r>
            <a:r>
              <a:rPr lang="en-US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2014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1433" y="4465023"/>
            <a:ext cx="818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11am – 2pm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939" y="4865652"/>
            <a:ext cx="8329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1526 Webb Center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028" name="Picture 4" descr="C:\Users\zjatau\Desktop\college-student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327" y="4695856"/>
            <a:ext cx="3245607" cy="18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8086" y="648482"/>
            <a:ext cx="8184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Office of Counseling Services </a:t>
            </a:r>
            <a:r>
              <a:rPr lang="en-US" dirty="0"/>
              <a:t>Invites You to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68086" y="2152652"/>
            <a:ext cx="8171543" cy="547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en-US" sz="1800" b="1" dirty="0" smtClean="0"/>
              <a:t>Come and take this opportunity to learn more about what </a:t>
            </a:r>
            <a:endParaRPr lang="en-US" sz="1800" b="1" dirty="0" smtClean="0"/>
          </a:p>
          <a:p>
            <a:pPr marL="68580" indent="0" algn="ctr">
              <a:buNone/>
            </a:pPr>
            <a:r>
              <a:rPr lang="en-US" sz="1800" b="1" dirty="0" smtClean="0"/>
              <a:t>Counseling </a:t>
            </a:r>
            <a:r>
              <a:rPr lang="en-US" sz="1800" b="1" dirty="0" smtClean="0"/>
              <a:t>Services has to offer!</a:t>
            </a:r>
            <a:endParaRPr lang="en-US" sz="1800" b="1" dirty="0"/>
          </a:p>
        </p:txBody>
      </p:sp>
      <p:pic>
        <p:nvPicPr>
          <p:cNvPr id="17" name="Picture 16" descr="ODU_sig_idea_onecolor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80" y="5989288"/>
            <a:ext cx="2133600" cy="470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" name="5-Point Star 2"/>
          <p:cNvSpPr/>
          <p:nvPr/>
        </p:nvSpPr>
        <p:spPr>
          <a:xfrm rot="20149128">
            <a:off x="7862124" y="3913331"/>
            <a:ext cx="350008" cy="17145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33768" y="5439480"/>
            <a:ext cx="3244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For more information call</a:t>
            </a:r>
            <a:r>
              <a:rPr lang="en-US" sz="2000" dirty="0" smtClean="0"/>
              <a:t> 757-683-4401</a:t>
            </a:r>
            <a:endParaRPr lang="en-US" sz="2000" b="1" dirty="0" smtClean="0"/>
          </a:p>
        </p:txBody>
      </p:sp>
      <p:pic>
        <p:nvPicPr>
          <p:cNvPr id="4" name="Picture 4" descr="C:\Users\zjatau\Documents\Flyers\OCS QR Cod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5854259"/>
            <a:ext cx="804333" cy="55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</TotalTime>
  <Words>65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US FOR AN</dc:title>
  <dc:creator>Jatau, Andrew</dc:creator>
  <cp:lastModifiedBy>Jeffress, Lisa C.</cp:lastModifiedBy>
  <cp:revision>13</cp:revision>
  <dcterms:created xsi:type="dcterms:W3CDTF">2013-07-11T12:54:49Z</dcterms:created>
  <dcterms:modified xsi:type="dcterms:W3CDTF">2014-07-28T17:24:49Z</dcterms:modified>
</cp:coreProperties>
</file>