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776" y="-11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286802" y="0"/>
            <a:ext cx="7449249" cy="9144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3420932" y="-28681"/>
            <a:ext cx="2759337" cy="836245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3486822" y="-28681"/>
            <a:ext cx="2628900" cy="308385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50024" y="3611301"/>
            <a:ext cx="2485016" cy="2269547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50024" y="5894775"/>
            <a:ext cx="2482352" cy="168083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54058" y="2022439"/>
            <a:ext cx="1600200" cy="1001308"/>
          </a:xfrm>
        </p:spPr>
        <p:txBody>
          <a:bodyPr anchor="b"/>
          <a:lstStyle>
            <a:lvl1pPr algn="l">
              <a:defRPr sz="2400"/>
            </a:lvl1pPr>
          </a:lstStyle>
          <a:p>
            <a:fld id="{21DBD39F-67C4-4B96-99E9-CE03345DD8B9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3488167" y="8117713"/>
            <a:ext cx="2628900" cy="108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77640" y="7626624"/>
            <a:ext cx="2123694" cy="486833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86823" y="7626624"/>
            <a:ext cx="482750" cy="486833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1C29F37-7979-4B3D-88C0-4BCE51881954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3488167" y="8117713"/>
            <a:ext cx="2628900" cy="108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D39F-67C4-4B96-99E9-CE03345DD8B9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9F37-7979-4B3D-88C0-4BCE518819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373529"/>
            <a:ext cx="1113340" cy="6373792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9972" y="1373529"/>
            <a:ext cx="4067778" cy="637379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D39F-67C4-4B96-99E9-CE03345DD8B9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9F37-7979-4B3D-88C0-4BCE518819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D39F-67C4-4B96-99E9-CE03345DD8B9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9F37-7979-4B3D-88C0-4BCE518819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3985" y="3867774"/>
            <a:ext cx="4978101" cy="1816100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3984" y="5689602"/>
            <a:ext cx="4978100" cy="202721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D39F-67C4-4B96-99E9-CE03345DD8B9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9F37-7979-4B3D-88C0-4BCE518819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D39F-67C4-4B96-99E9-CE03345DD8B9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9F37-7979-4B3D-88C0-4BCE5188195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781812" y="3084576"/>
            <a:ext cx="2564892" cy="46573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3084575"/>
            <a:ext cx="2564892" cy="46573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9083" y="3088012"/>
            <a:ext cx="2292861" cy="85301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291" y="3966261"/>
            <a:ext cx="2564892" cy="37810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58879" y="3088013"/>
            <a:ext cx="2291788" cy="85301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864" y="3966261"/>
            <a:ext cx="2564892" cy="37810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D39F-67C4-4B96-99E9-CE03345DD8B9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9F37-7979-4B3D-88C0-4BCE518819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D39F-67C4-4B96-99E9-CE03345DD8B9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9F37-7979-4B3D-88C0-4BCE518819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D39F-67C4-4B96-99E9-CE03345DD8B9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9F37-7979-4B3D-88C0-4BCE518819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286802" y="0"/>
            <a:ext cx="7449249" cy="9144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3420932" y="-28681"/>
            <a:ext cx="2759337" cy="836245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486822" y="-28680"/>
            <a:ext cx="2628900" cy="83191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D39F-67C4-4B96-99E9-CE03345DD8B9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9F37-7979-4B3D-88C0-4BCE51881954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679180" y="802511"/>
            <a:ext cx="2671693" cy="753126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9421" y="1142036"/>
            <a:ext cx="2317830" cy="686764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3488167" y="8117713"/>
            <a:ext cx="2628900" cy="108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81086" y="7633116"/>
            <a:ext cx="2620248" cy="486833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4876" y="3543247"/>
            <a:ext cx="2478429" cy="1950871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52444" y="5515992"/>
            <a:ext cx="2474088" cy="2023872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286802" y="0"/>
            <a:ext cx="7449249" cy="9144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3420932" y="-28681"/>
            <a:ext cx="2759337" cy="836245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3486822" y="-28680"/>
            <a:ext cx="2628900" cy="83191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679180" y="802511"/>
            <a:ext cx="2671693" cy="753126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3488167" y="8117713"/>
            <a:ext cx="2628900" cy="108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0818" y="3547872"/>
            <a:ext cx="2475738" cy="195072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3908" y="925060"/>
            <a:ext cx="2519717" cy="7290816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50974" y="5510786"/>
            <a:ext cx="2475430" cy="202608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D39F-67C4-4B96-99E9-CE03345DD8B9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81086" y="7633116"/>
            <a:ext cx="2620248" cy="486833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9F37-7979-4B3D-88C0-4BCE518819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228599" y="0"/>
            <a:ext cx="7449249" cy="9144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342900" y="444652"/>
            <a:ext cx="6172200" cy="8247529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3420932" y="-28681"/>
            <a:ext cx="2759337" cy="932325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3486822" y="-28680"/>
            <a:ext cx="2628900" cy="83191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82618" y="1370219"/>
            <a:ext cx="5268558" cy="1524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19" y="3098203"/>
            <a:ext cx="5082988" cy="4678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98041" y="299325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1DBD39F-67C4-4B96-99E9-CE03345DD8B9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1086" y="7802882"/>
            <a:ext cx="2626614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86823" y="299324"/>
            <a:ext cx="999117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1C29F37-7979-4B3D-88C0-4BCE5188195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zjatau\Desktop\yellow_autumn_leaves_macro-wallpaper-1024x57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35940" y="-1852984"/>
            <a:ext cx="18936653" cy="11149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0561" y="6101939"/>
            <a:ext cx="2833547" cy="1716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 txBox="1">
            <a:spLocks/>
          </p:cNvSpPr>
          <p:nvPr/>
        </p:nvSpPr>
        <p:spPr>
          <a:xfrm>
            <a:off x="1257300" y="1144696"/>
            <a:ext cx="4191000" cy="104563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>
                <a:ln>
                  <a:solidFill>
                    <a:sysClr val="windowText" lastClr="000000"/>
                  </a:solidFill>
                </a:ln>
              </a:rPr>
              <a:t>JOIN US FOR AN</a:t>
            </a:r>
            <a:endParaRPr lang="en-US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413226" y="3472951"/>
            <a:ext cx="5876189" cy="12702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000" b="1" dirty="0" smtClean="0">
                <a:solidFill>
                  <a:schemeClr val="tx1"/>
                </a:solidFill>
              </a:rPr>
              <a:t>Meet the counselors!</a:t>
            </a:r>
          </a:p>
          <a:p>
            <a:pPr algn="just"/>
            <a:r>
              <a:rPr lang="en-US" sz="2000" b="1" dirty="0" smtClean="0">
                <a:solidFill>
                  <a:schemeClr val="tx1"/>
                </a:solidFill>
              </a:rPr>
              <a:t>Tour the office!</a:t>
            </a:r>
          </a:p>
          <a:p>
            <a:pPr algn="just"/>
            <a:r>
              <a:rPr lang="en-US" sz="2000" b="1" dirty="0" smtClean="0">
                <a:solidFill>
                  <a:schemeClr val="tx1"/>
                </a:solidFill>
              </a:rPr>
              <a:t>Participate in games and activities!</a:t>
            </a:r>
          </a:p>
          <a:p>
            <a:pPr algn="just"/>
            <a:r>
              <a:rPr lang="en-US" sz="2000" b="1" dirty="0" smtClean="0">
                <a:solidFill>
                  <a:schemeClr val="tx1"/>
                </a:solidFill>
              </a:rPr>
              <a:t>Food and refreshments will be provided!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-152400" y="1906696"/>
            <a:ext cx="7010400" cy="10456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spc="300" dirty="0" smtClean="0">
                <a:latin typeface="Aharoni" pitchFamily="2" charset="-79"/>
                <a:cs typeface="Aharoni" pitchFamily="2" charset="-79"/>
              </a:rPr>
              <a:t>OPEN HOUSE</a:t>
            </a:r>
            <a:endParaRPr lang="en-US" sz="6000" b="1" spc="3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967" y="5176242"/>
            <a:ext cx="56073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September  4</a:t>
            </a:r>
            <a:r>
              <a:rPr lang="en-US" sz="4400" b="1" baseline="3000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th</a:t>
            </a:r>
            <a:r>
              <a:rPr lang="en-US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 </a:t>
            </a:r>
            <a:r>
              <a:rPr lang="en-US" sz="4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2014</a:t>
            </a:r>
            <a:endParaRPr lang="en-US" sz="4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Impact" pitchFamily="34" charset="0"/>
              <a:cs typeface="Aharoni" pitchFamily="2" charset="-79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-27896" y="5803113"/>
            <a:ext cx="34823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Impact" pitchFamily="34" charset="0"/>
              </a:rPr>
              <a:t>11am – 2pm</a:t>
            </a:r>
            <a:endParaRPr lang="en-US" sz="36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-381000" y="6403605"/>
            <a:ext cx="48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Impact" pitchFamily="34" charset="0"/>
              </a:rPr>
              <a:t>1526 Webb Center</a:t>
            </a:r>
            <a:endParaRPr lang="en-US" sz="28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49680" y="1139069"/>
            <a:ext cx="614442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/>
              <a:t>The Office of Counseling Services </a:t>
            </a:r>
            <a:r>
              <a:rPr lang="en-US" sz="2000" dirty="0"/>
              <a:t>Invites You to</a:t>
            </a: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192259" y="2743200"/>
            <a:ext cx="6128657" cy="7297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 algn="ctr">
              <a:buNone/>
            </a:pPr>
            <a:r>
              <a:rPr lang="en-US" sz="1800" b="1" dirty="0" smtClean="0">
                <a:solidFill>
                  <a:schemeClr val="tx1"/>
                </a:solidFill>
              </a:rPr>
              <a:t>Come and take this opportunity to learn more about what Counseling Services has to offer!</a:t>
            </a:r>
            <a:endParaRPr lang="en-US" sz="1800" b="1" dirty="0">
              <a:solidFill>
                <a:schemeClr val="tx1"/>
              </a:solidFill>
            </a:endParaRPr>
          </a:p>
        </p:txBody>
      </p:sp>
      <p:pic>
        <p:nvPicPr>
          <p:cNvPr id="17" name="Picture 16" descr="ODU_sig_idea_onecolor"/>
          <p:cNvPicPr>
            <a:picLocks noChangeAspect="1" noChangeArrowheads="1"/>
          </p:cNvPicPr>
          <p:nvPr/>
        </p:nvPicPr>
        <p:blipFill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5243" y="8380003"/>
            <a:ext cx="1533302" cy="601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3" name="5-Point Star 2"/>
          <p:cNvSpPr/>
          <p:nvPr/>
        </p:nvSpPr>
        <p:spPr>
          <a:xfrm rot="20149128">
            <a:off x="6315361" y="7129920"/>
            <a:ext cx="262506" cy="22860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01650" y="7310200"/>
            <a:ext cx="24336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/>
              <a:t>For more information call</a:t>
            </a:r>
            <a:r>
              <a:rPr lang="en-US" sz="2000" dirty="0" smtClean="0"/>
              <a:t> 757-683-4401</a:t>
            </a:r>
            <a:endParaRPr lang="en-US" sz="20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9259" y="15685"/>
            <a:ext cx="81662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Rockwell Condensed" panose="02060603050405020104" pitchFamily="18" charset="0"/>
                <a:cs typeface="Narkisim" panose="020E0502050101010101" pitchFamily="34" charset="-79"/>
              </a:rPr>
              <a:t>FALL INTO OCS!</a:t>
            </a:r>
            <a:endParaRPr lang="en-US" sz="8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Rockwell Condensed" panose="02060603050405020104" pitchFamily="18" charset="0"/>
              <a:cs typeface="Narkisim" panose="020E05020501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477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137</TotalTime>
  <Words>69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Austin</vt:lpstr>
      <vt:lpstr>PowerPoint Presentation</vt:lpstr>
    </vt:vector>
  </TitlesOfParts>
  <Company>Old Dominion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 US FOR AN</dc:title>
  <dc:creator>Jatau, Andrew</dc:creator>
  <cp:lastModifiedBy>Washington, Runell S.</cp:lastModifiedBy>
  <cp:revision>14</cp:revision>
  <dcterms:created xsi:type="dcterms:W3CDTF">2013-07-11T12:54:49Z</dcterms:created>
  <dcterms:modified xsi:type="dcterms:W3CDTF">2014-08-21T20:45:25Z</dcterms:modified>
</cp:coreProperties>
</file>