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0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9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9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4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3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8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4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4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0262-B7E5-4A76-A7C0-21C70098033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8C00-4243-4F99-9AC6-70E5ED62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0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Oceanography HVAC Replacement </a:t>
            </a:r>
            <a:br>
              <a:rPr lang="en-US" sz="3200" dirty="0" smtClean="0"/>
            </a:br>
            <a:r>
              <a:rPr lang="en-US" sz="3200" dirty="0" smtClean="0"/>
              <a:t>Project Site Plan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6487114" cy="5638800"/>
          </a:xfrm>
        </p:spPr>
      </p:pic>
      <p:sp>
        <p:nvSpPr>
          <p:cNvPr id="7" name="Rounded Rectangle 6"/>
          <p:cNvSpPr/>
          <p:nvPr/>
        </p:nvSpPr>
        <p:spPr>
          <a:xfrm>
            <a:off x="2514600" y="2318266"/>
            <a:ext cx="1371600" cy="11107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76800" y="2819400"/>
            <a:ext cx="838200" cy="3901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2590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Equipment to be Replaced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15" idx="1"/>
          </p:cNvCxnSpPr>
          <p:nvPr/>
        </p:nvCxnSpPr>
        <p:spPr>
          <a:xfrm flipH="1">
            <a:off x="3886200" y="2089666"/>
            <a:ext cx="838200" cy="348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24400" y="1905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Contractor’s Laydown Area</a:t>
            </a:r>
            <a:endParaRPr lang="en-US" b="1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3352800" y="2438400"/>
            <a:ext cx="1371600" cy="1143000"/>
          </a:xfrm>
          <a:prstGeom prst="bentConnector3">
            <a:avLst>
              <a:gd name="adj1" fmla="val 30503"/>
            </a:avLst>
          </a:prstGeom>
          <a:ln w="2222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590800" y="3581401"/>
            <a:ext cx="1403230" cy="14477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09800" y="4953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Chilled Water Line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534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Oceanography HVAC Replacement  Project Site Plan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Pewterbaugh, Christopher L.</dc:creator>
  <cp:lastModifiedBy>Pewterbaugh, Christopher L.</cp:lastModifiedBy>
  <cp:revision>3</cp:revision>
  <dcterms:created xsi:type="dcterms:W3CDTF">2014-05-07T15:02:03Z</dcterms:created>
  <dcterms:modified xsi:type="dcterms:W3CDTF">2014-05-07T15:32:16Z</dcterms:modified>
</cp:coreProperties>
</file>