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60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161DE9-A6AE-499A-8960-40B00EF49B1E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4DBE7CB-F295-42B5-A279-36D70EBE3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sz="half" idx="4294967295"/>
          </p:nvPr>
        </p:nvSpPr>
        <p:spPr>
          <a:xfrm>
            <a:off x="2231354" y="4876800"/>
            <a:ext cx="6320290" cy="912019"/>
          </a:xfrm>
          <a:noFill/>
        </p:spPr>
        <p:txBody>
          <a:bodyPr>
            <a:no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1400" dirty="0" smtClean="0"/>
              <a:t>Interested </a:t>
            </a:r>
            <a:r>
              <a:rPr lang="en-US" sz="1400" dirty="0" smtClean="0"/>
              <a:t>in participating in the Veterans Writing Project should RSVP, Jose Roman ASAP at </a:t>
            </a:r>
            <a:r>
              <a:rPr lang="en-US" sz="1400" b="1" dirty="0" smtClean="0"/>
              <a:t>Jrroman@ODU.edu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 rot="10800000" flipV="1">
            <a:off x="587801" y="3733800"/>
            <a:ext cx="7963843" cy="12003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cap="none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If you are a </a:t>
            </a:r>
            <a:r>
              <a:rPr lang="en-US" cap="none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military </a:t>
            </a:r>
            <a:r>
              <a:rPr lang="en-US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affiliated or a </a:t>
            </a:r>
            <a:r>
              <a:rPr lang="en-US" cap="none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veteran </a:t>
            </a:r>
            <a:r>
              <a:rPr lang="en-US" cap="none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of the United States Armed Forces, then you are invited to attend, free of charge, a two day writing workshop at Old Dominion University Virginia Beach </a:t>
            </a:r>
            <a:r>
              <a:rPr lang="en-US" cap="none" spc="50" dirty="0" smtClean="0">
                <a:ln w="11430"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Center</a:t>
            </a:r>
            <a:endParaRPr lang="en-US" cap="none" spc="50" dirty="0">
              <a:ln w="11430"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5162771" cy="2438400"/>
          </a:xfrm>
          <a:prstGeom prst="snip2DiagRect">
            <a:avLst>
              <a:gd name="adj1" fmla="val 7059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715000"/>
            <a:ext cx="1852365" cy="6403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9095" y="5715000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tx2"/>
                </a:solidFill>
                <a:cs typeface="Courier New" panose="02070309020205020404" pitchFamily="49" charset="0"/>
              </a:rPr>
              <a:t>Sponsored by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5729066"/>
            <a:ext cx="126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Black" panose="020B0A04020102020204" pitchFamily="34" charset="0"/>
              </a:rPr>
              <a:t>ODU Military Connection Center</a:t>
            </a:r>
            <a:endParaRPr lang="en-US" sz="1200" dirty="0"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15000"/>
            <a:ext cx="882486" cy="702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715000"/>
            <a:ext cx="2244013" cy="67446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22258" y="219670"/>
            <a:ext cx="82338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Veterans Writing Project</a:t>
            </a:r>
            <a:endParaRPr lang="en-US" sz="4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940" y="1314752"/>
            <a:ext cx="280151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March </a:t>
            </a:r>
          </a:p>
          <a:p>
            <a:pPr algn="ctr"/>
            <a:r>
              <a:rPr lang="en-US" sz="3200" b="1" u="sng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29</a:t>
            </a:r>
            <a:r>
              <a:rPr lang="en-US" sz="3200" b="1" u="sng" cap="none" spc="150" baseline="3000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</a:t>
            </a:r>
            <a:r>
              <a:rPr lang="en-US" sz="3200" b="1" u="sng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-30th</a:t>
            </a:r>
            <a:endParaRPr lang="en-US" sz="3200" b="1" u="sng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469</TotalTime>
  <Words>66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Writing Project</dc:title>
  <dc:creator>Hunter</dc:creator>
  <cp:lastModifiedBy>Roman, Jose R.</cp:lastModifiedBy>
  <cp:revision>20</cp:revision>
  <dcterms:created xsi:type="dcterms:W3CDTF">2014-02-07T04:31:16Z</dcterms:created>
  <dcterms:modified xsi:type="dcterms:W3CDTF">2014-02-20T14:36:31Z</dcterms:modified>
</cp:coreProperties>
</file>