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66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06FCE0-EC94-4483-BE86-7F049DCF9521}" type="datetimeFigureOut">
              <a:rPr lang="en-US" smtClean="0"/>
              <a:t>1/31/2014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D0270B-39C4-4156-AD85-333F39D708C9}" type="slidenum">
              <a:rPr lang="en-US" smtClean="0"/>
              <a:t>‹#›</a:t>
            </a:fld>
            <a:endParaRPr lang="en-US"/>
          </a:p>
        </p:txBody>
      </p:sp>
    </p:spTree>
    <p:extLst>
      <p:ext uri="{BB962C8B-B14F-4D97-AF65-F5344CB8AC3E}">
        <p14:creationId xmlns:p14="http://schemas.microsoft.com/office/powerpoint/2010/main" val="1847782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D0270B-39C4-4156-AD85-333F39D708C9}" type="slidenum">
              <a:rPr lang="en-US" smtClean="0"/>
              <a:t>1</a:t>
            </a:fld>
            <a:endParaRPr lang="en-US"/>
          </a:p>
        </p:txBody>
      </p:sp>
    </p:spTree>
    <p:extLst>
      <p:ext uri="{BB962C8B-B14F-4D97-AF65-F5344CB8AC3E}">
        <p14:creationId xmlns:p14="http://schemas.microsoft.com/office/powerpoint/2010/main" val="2645647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0AB168-3CF4-4E84-A7F1-E548466E9A58}" type="datetimeFigureOut">
              <a:rPr lang="en-US" smtClean="0"/>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96636-BC8B-4A95-B824-1789C8D6828B}" type="slidenum">
              <a:rPr lang="en-US" smtClean="0"/>
              <a:t>‹#›</a:t>
            </a:fld>
            <a:endParaRPr lang="en-US"/>
          </a:p>
        </p:txBody>
      </p:sp>
    </p:spTree>
    <p:extLst>
      <p:ext uri="{BB962C8B-B14F-4D97-AF65-F5344CB8AC3E}">
        <p14:creationId xmlns:p14="http://schemas.microsoft.com/office/powerpoint/2010/main" val="1719574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0AB168-3CF4-4E84-A7F1-E548466E9A58}" type="datetimeFigureOut">
              <a:rPr lang="en-US" smtClean="0"/>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96636-BC8B-4A95-B824-1789C8D6828B}" type="slidenum">
              <a:rPr lang="en-US" smtClean="0"/>
              <a:t>‹#›</a:t>
            </a:fld>
            <a:endParaRPr lang="en-US"/>
          </a:p>
        </p:txBody>
      </p:sp>
    </p:spTree>
    <p:extLst>
      <p:ext uri="{BB962C8B-B14F-4D97-AF65-F5344CB8AC3E}">
        <p14:creationId xmlns:p14="http://schemas.microsoft.com/office/powerpoint/2010/main" val="3807463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0AB168-3CF4-4E84-A7F1-E548466E9A58}" type="datetimeFigureOut">
              <a:rPr lang="en-US" smtClean="0"/>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96636-BC8B-4A95-B824-1789C8D6828B}" type="slidenum">
              <a:rPr lang="en-US" smtClean="0"/>
              <a:t>‹#›</a:t>
            </a:fld>
            <a:endParaRPr lang="en-US"/>
          </a:p>
        </p:txBody>
      </p:sp>
    </p:spTree>
    <p:extLst>
      <p:ext uri="{BB962C8B-B14F-4D97-AF65-F5344CB8AC3E}">
        <p14:creationId xmlns:p14="http://schemas.microsoft.com/office/powerpoint/2010/main" val="3752695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0AB168-3CF4-4E84-A7F1-E548466E9A58}" type="datetimeFigureOut">
              <a:rPr lang="en-US" smtClean="0"/>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96636-BC8B-4A95-B824-1789C8D6828B}" type="slidenum">
              <a:rPr lang="en-US" smtClean="0"/>
              <a:t>‹#›</a:t>
            </a:fld>
            <a:endParaRPr lang="en-US"/>
          </a:p>
        </p:txBody>
      </p:sp>
    </p:spTree>
    <p:extLst>
      <p:ext uri="{BB962C8B-B14F-4D97-AF65-F5344CB8AC3E}">
        <p14:creationId xmlns:p14="http://schemas.microsoft.com/office/powerpoint/2010/main" val="1910667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0AB168-3CF4-4E84-A7F1-E548466E9A58}" type="datetimeFigureOut">
              <a:rPr lang="en-US" smtClean="0"/>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96636-BC8B-4A95-B824-1789C8D6828B}" type="slidenum">
              <a:rPr lang="en-US" smtClean="0"/>
              <a:t>‹#›</a:t>
            </a:fld>
            <a:endParaRPr lang="en-US"/>
          </a:p>
        </p:txBody>
      </p:sp>
    </p:spTree>
    <p:extLst>
      <p:ext uri="{BB962C8B-B14F-4D97-AF65-F5344CB8AC3E}">
        <p14:creationId xmlns:p14="http://schemas.microsoft.com/office/powerpoint/2010/main" val="3990487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0AB168-3CF4-4E84-A7F1-E548466E9A58}" type="datetimeFigureOut">
              <a:rPr lang="en-US" smtClean="0"/>
              <a:t>1/31/2014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96636-BC8B-4A95-B824-1789C8D6828B}" type="slidenum">
              <a:rPr lang="en-US" smtClean="0"/>
              <a:t>‹#›</a:t>
            </a:fld>
            <a:endParaRPr lang="en-US"/>
          </a:p>
        </p:txBody>
      </p:sp>
    </p:spTree>
    <p:extLst>
      <p:ext uri="{BB962C8B-B14F-4D97-AF65-F5344CB8AC3E}">
        <p14:creationId xmlns:p14="http://schemas.microsoft.com/office/powerpoint/2010/main" val="1400840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0AB168-3CF4-4E84-A7F1-E548466E9A58}" type="datetimeFigureOut">
              <a:rPr lang="en-US" smtClean="0"/>
              <a:t>1/31/2014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396636-BC8B-4A95-B824-1789C8D6828B}" type="slidenum">
              <a:rPr lang="en-US" smtClean="0"/>
              <a:t>‹#›</a:t>
            </a:fld>
            <a:endParaRPr lang="en-US"/>
          </a:p>
        </p:txBody>
      </p:sp>
    </p:spTree>
    <p:extLst>
      <p:ext uri="{BB962C8B-B14F-4D97-AF65-F5344CB8AC3E}">
        <p14:creationId xmlns:p14="http://schemas.microsoft.com/office/powerpoint/2010/main" val="1314259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0AB168-3CF4-4E84-A7F1-E548466E9A58}" type="datetimeFigureOut">
              <a:rPr lang="en-US" smtClean="0"/>
              <a:t>1/31/2014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396636-BC8B-4A95-B824-1789C8D6828B}" type="slidenum">
              <a:rPr lang="en-US" smtClean="0"/>
              <a:t>‹#›</a:t>
            </a:fld>
            <a:endParaRPr lang="en-US"/>
          </a:p>
        </p:txBody>
      </p:sp>
    </p:spTree>
    <p:extLst>
      <p:ext uri="{BB962C8B-B14F-4D97-AF65-F5344CB8AC3E}">
        <p14:creationId xmlns:p14="http://schemas.microsoft.com/office/powerpoint/2010/main" val="767052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AB168-3CF4-4E84-A7F1-E548466E9A58}" type="datetimeFigureOut">
              <a:rPr lang="en-US" smtClean="0"/>
              <a:t>1/31/2014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396636-BC8B-4A95-B824-1789C8D6828B}" type="slidenum">
              <a:rPr lang="en-US" smtClean="0"/>
              <a:t>‹#›</a:t>
            </a:fld>
            <a:endParaRPr lang="en-US"/>
          </a:p>
        </p:txBody>
      </p:sp>
    </p:spTree>
    <p:extLst>
      <p:ext uri="{BB962C8B-B14F-4D97-AF65-F5344CB8AC3E}">
        <p14:creationId xmlns:p14="http://schemas.microsoft.com/office/powerpoint/2010/main" val="37463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0AB168-3CF4-4E84-A7F1-E548466E9A58}" type="datetimeFigureOut">
              <a:rPr lang="en-US" smtClean="0"/>
              <a:t>1/31/2014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96636-BC8B-4A95-B824-1789C8D6828B}" type="slidenum">
              <a:rPr lang="en-US" smtClean="0"/>
              <a:t>‹#›</a:t>
            </a:fld>
            <a:endParaRPr lang="en-US"/>
          </a:p>
        </p:txBody>
      </p:sp>
    </p:spTree>
    <p:extLst>
      <p:ext uri="{BB962C8B-B14F-4D97-AF65-F5344CB8AC3E}">
        <p14:creationId xmlns:p14="http://schemas.microsoft.com/office/powerpoint/2010/main" val="834778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0AB168-3CF4-4E84-A7F1-E548466E9A58}" type="datetimeFigureOut">
              <a:rPr lang="en-US" smtClean="0"/>
              <a:t>1/31/2014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96636-BC8B-4A95-B824-1789C8D6828B}" type="slidenum">
              <a:rPr lang="en-US" smtClean="0"/>
              <a:t>‹#›</a:t>
            </a:fld>
            <a:endParaRPr lang="en-US"/>
          </a:p>
        </p:txBody>
      </p:sp>
    </p:spTree>
    <p:extLst>
      <p:ext uri="{BB962C8B-B14F-4D97-AF65-F5344CB8AC3E}">
        <p14:creationId xmlns:p14="http://schemas.microsoft.com/office/powerpoint/2010/main" val="1092155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0AB168-3CF4-4E84-A7F1-E548466E9A58}" type="datetimeFigureOut">
              <a:rPr lang="en-US" smtClean="0"/>
              <a:t>1/31/2014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96636-BC8B-4A95-B824-1789C8D6828B}" type="slidenum">
              <a:rPr lang="en-US" smtClean="0"/>
              <a:t>‹#›</a:t>
            </a:fld>
            <a:endParaRPr lang="en-US"/>
          </a:p>
        </p:txBody>
      </p:sp>
    </p:spTree>
    <p:extLst>
      <p:ext uri="{BB962C8B-B14F-4D97-AF65-F5344CB8AC3E}">
        <p14:creationId xmlns:p14="http://schemas.microsoft.com/office/powerpoint/2010/main" val="23655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6934199" cy="5638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pic>
        <p:nvPicPr>
          <p:cNvPr id="1027"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3247" b="3324"/>
          <a:stretch/>
        </p:blipFill>
        <p:spPr bwMode="auto">
          <a:xfrm>
            <a:off x="3657599" y="-21465"/>
            <a:ext cx="5486401" cy="6857999"/>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4" name="Rectangle 3"/>
          <p:cNvSpPr/>
          <p:nvPr/>
        </p:nvSpPr>
        <p:spPr>
          <a:xfrm>
            <a:off x="-1" y="228600"/>
            <a:ext cx="3657599" cy="800219"/>
          </a:xfrm>
          <a:prstGeom prst="rect">
            <a:avLst/>
          </a:prstGeom>
        </p:spPr>
        <p:txBody>
          <a:bodyPr wrap="square">
            <a:spAutoFit/>
          </a:bodyPr>
          <a:lstStyle/>
          <a:p>
            <a:pPr algn="ctr"/>
            <a:r>
              <a:rPr lang="en-US" sz="2800" b="1" dirty="0" smtClean="0">
                <a:solidFill>
                  <a:schemeClr val="bg1"/>
                </a:solidFill>
              </a:rPr>
              <a:t>Black Like Who?</a:t>
            </a:r>
          </a:p>
          <a:p>
            <a:pPr algn="ctr"/>
            <a:r>
              <a:rPr lang="en-US" b="1" dirty="0" smtClean="0">
                <a:solidFill>
                  <a:schemeClr val="bg1"/>
                </a:solidFill>
              </a:rPr>
              <a:t>Movie Screening and Discussion</a:t>
            </a:r>
            <a:endParaRPr lang="en-US" b="1" dirty="0">
              <a:solidFill>
                <a:schemeClr val="bg1"/>
              </a:solidFill>
            </a:endParaRPr>
          </a:p>
        </p:txBody>
      </p:sp>
      <p:sp>
        <p:nvSpPr>
          <p:cNvPr id="5" name="Rectangle 4"/>
          <p:cNvSpPr/>
          <p:nvPr/>
        </p:nvSpPr>
        <p:spPr>
          <a:xfrm>
            <a:off x="-1" y="1295400"/>
            <a:ext cx="3657599" cy="2893100"/>
          </a:xfrm>
          <a:prstGeom prst="rect">
            <a:avLst/>
          </a:prstGeom>
        </p:spPr>
        <p:txBody>
          <a:bodyPr wrap="square">
            <a:spAutoFit/>
          </a:bodyPr>
          <a:lstStyle/>
          <a:p>
            <a:r>
              <a:rPr lang="en-US" sz="1400" dirty="0" smtClean="0">
                <a:solidFill>
                  <a:schemeClr val="bg1"/>
                </a:solidFill>
              </a:rPr>
              <a:t>In this painfully honest documentary, filmmaker </a:t>
            </a:r>
            <a:r>
              <a:rPr lang="en-US" sz="1400" b="1" i="1" dirty="0" smtClean="0">
                <a:solidFill>
                  <a:schemeClr val="bg1"/>
                </a:solidFill>
              </a:rPr>
              <a:t>Debbie Reynolds </a:t>
            </a:r>
            <a:r>
              <a:rPr lang="en-US" sz="1400" dirty="0" smtClean="0">
                <a:solidFill>
                  <a:schemeClr val="bg1"/>
                </a:solidFill>
              </a:rPr>
              <a:t>explores themes of assimilation, internalized racism and self-hatred. Debbie is a Black student who grew up in a white neighborhood, went to white schools, had white friends, and did not think about being Black. As she grew older and left home, her new friends at college noticed her inability to relate easily to other blacks. Debbie realized she had a troubling identity problem and she searched for its origins within her family. This is a unique film to spark discussion on racial identity.</a:t>
            </a:r>
            <a:endParaRPr lang="en-US" sz="1400" dirty="0">
              <a:solidFill>
                <a:schemeClr val="bg1"/>
              </a:solidFill>
            </a:endParaRPr>
          </a:p>
        </p:txBody>
      </p:sp>
      <p:sp>
        <p:nvSpPr>
          <p:cNvPr id="6" name="Rectangle 5"/>
          <p:cNvSpPr/>
          <p:nvPr/>
        </p:nvSpPr>
        <p:spPr>
          <a:xfrm>
            <a:off x="152400" y="4415934"/>
            <a:ext cx="2819400" cy="1200329"/>
          </a:xfrm>
          <a:prstGeom prst="rect">
            <a:avLst/>
          </a:prstGeom>
        </p:spPr>
        <p:txBody>
          <a:bodyPr wrap="square">
            <a:spAutoFit/>
          </a:bodyPr>
          <a:lstStyle/>
          <a:p>
            <a:r>
              <a:rPr lang="en-US" dirty="0" smtClean="0">
                <a:solidFill>
                  <a:schemeClr val="bg1"/>
                </a:solidFill>
              </a:rPr>
              <a:t>Tuesday, February 4, 2014</a:t>
            </a:r>
          </a:p>
          <a:p>
            <a:r>
              <a:rPr lang="en-US" dirty="0" smtClean="0">
                <a:solidFill>
                  <a:schemeClr val="bg1"/>
                </a:solidFill>
              </a:rPr>
              <a:t>5pm</a:t>
            </a:r>
          </a:p>
          <a:p>
            <a:r>
              <a:rPr lang="en-US" dirty="0" smtClean="0">
                <a:solidFill>
                  <a:schemeClr val="bg1"/>
                </a:solidFill>
              </a:rPr>
              <a:t>Webb Center </a:t>
            </a:r>
          </a:p>
          <a:p>
            <a:r>
              <a:rPr lang="en-US" dirty="0" smtClean="0">
                <a:solidFill>
                  <a:schemeClr val="bg1"/>
                </a:solidFill>
              </a:rPr>
              <a:t>Hampton/NN Room</a:t>
            </a:r>
            <a:endParaRPr lang="en-US" dirty="0">
              <a:solidFill>
                <a:schemeClr val="bg1"/>
              </a:solidFill>
            </a:endParaRPr>
          </a:p>
        </p:txBody>
      </p:sp>
      <p:sp>
        <p:nvSpPr>
          <p:cNvPr id="7" name="Rectangle 6"/>
          <p:cNvSpPr/>
          <p:nvPr/>
        </p:nvSpPr>
        <p:spPr>
          <a:xfrm>
            <a:off x="91226" y="5820871"/>
            <a:ext cx="3375873" cy="830997"/>
          </a:xfrm>
          <a:prstGeom prst="rect">
            <a:avLst/>
          </a:prstGeom>
        </p:spPr>
        <p:txBody>
          <a:bodyPr wrap="square">
            <a:spAutoFit/>
          </a:bodyPr>
          <a:lstStyle/>
          <a:p>
            <a:r>
              <a:rPr lang="en-US" sz="1200" b="1" dirty="0" smtClean="0"/>
              <a:t>Co Sponsors: </a:t>
            </a:r>
          </a:p>
          <a:p>
            <a:r>
              <a:rPr lang="en-US" sz="1200" b="1" dirty="0" smtClean="0"/>
              <a:t>Office of Counseling Services </a:t>
            </a:r>
          </a:p>
          <a:p>
            <a:r>
              <a:rPr lang="en-US" sz="1200" b="1" dirty="0" smtClean="0"/>
              <a:t>F.I.R.S.T.</a:t>
            </a:r>
          </a:p>
          <a:p>
            <a:r>
              <a:rPr lang="en-US" sz="1200" b="1" dirty="0" smtClean="0"/>
              <a:t>(Females Inspired by Reaching  Success Together) </a:t>
            </a:r>
            <a:endParaRPr lang="en-US" sz="1200" b="1" dirty="0"/>
          </a:p>
        </p:txBody>
      </p:sp>
    </p:spTree>
    <p:extLst>
      <p:ext uri="{BB962C8B-B14F-4D97-AF65-F5344CB8AC3E}">
        <p14:creationId xmlns:p14="http://schemas.microsoft.com/office/powerpoint/2010/main" val="2052418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139</Words>
  <Application>Microsoft Office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Old Dominion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Janae</dc:creator>
  <cp:lastModifiedBy>Taylor, Janae</cp:lastModifiedBy>
  <cp:revision>1</cp:revision>
  <dcterms:created xsi:type="dcterms:W3CDTF">2014-01-31T19:42:10Z</dcterms:created>
  <dcterms:modified xsi:type="dcterms:W3CDTF">2014-01-31T19:50:31Z</dcterms:modified>
</cp:coreProperties>
</file>