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114" y="-8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6E7E-46B1-E34E-AF3A-A1D57E8D63D9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A1F74-CDF2-C540-8FFD-1BC1C5A5DD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6E7E-46B1-E34E-AF3A-A1D57E8D63D9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A1F74-CDF2-C540-8FFD-1BC1C5A5DD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6E7E-46B1-E34E-AF3A-A1D57E8D63D9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A1F74-CDF2-C540-8FFD-1BC1C5A5DD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6E7E-46B1-E34E-AF3A-A1D57E8D63D9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A1F74-CDF2-C540-8FFD-1BC1C5A5DD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6E7E-46B1-E34E-AF3A-A1D57E8D63D9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A1F74-CDF2-C540-8FFD-1BC1C5A5DD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6E7E-46B1-E34E-AF3A-A1D57E8D63D9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A1F74-CDF2-C540-8FFD-1BC1C5A5DD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6E7E-46B1-E34E-AF3A-A1D57E8D63D9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A1F74-CDF2-C540-8FFD-1BC1C5A5DD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6E7E-46B1-E34E-AF3A-A1D57E8D63D9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A1F74-CDF2-C540-8FFD-1BC1C5A5DD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6E7E-46B1-E34E-AF3A-A1D57E8D63D9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A1F74-CDF2-C540-8FFD-1BC1C5A5DD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6E7E-46B1-E34E-AF3A-A1D57E8D63D9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A1F74-CDF2-C540-8FFD-1BC1C5A5DD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6E7E-46B1-E34E-AF3A-A1D57E8D63D9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A1F74-CDF2-C540-8FFD-1BC1C5A5DD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B6E7E-46B1-E34E-AF3A-A1D57E8D63D9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A1F74-CDF2-C540-8FFD-1BC1C5A5DD0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2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at-Tillma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7856" y="1174330"/>
            <a:ext cx="6681335" cy="44250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1837" y="-108080"/>
            <a:ext cx="8377215" cy="1470025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Rockwell Extra Bold"/>
              </a:rPr>
              <a:t>Become a </a:t>
            </a:r>
            <a:br>
              <a:rPr lang="en-US" sz="3200" b="1" dirty="0" smtClean="0">
                <a:latin typeface="Rockwell Extra Bold"/>
              </a:rPr>
            </a:br>
            <a:r>
              <a:rPr lang="en-US" sz="3200" b="1" dirty="0" smtClean="0">
                <a:latin typeface="Rockwell Extra Bold"/>
              </a:rPr>
              <a:t>Tillman Military Scholar</a:t>
            </a:r>
            <a:endParaRPr lang="en-US" sz="3200" b="1" dirty="0">
              <a:latin typeface="Rockwell Extra Bol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630450"/>
            <a:ext cx="9144000" cy="1303478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Rockwell Extra Bold"/>
              </a:rPr>
              <a:t>Info </a:t>
            </a:r>
            <a:r>
              <a:rPr lang="en-US" dirty="0" smtClean="0">
                <a:solidFill>
                  <a:schemeClr val="tx1"/>
                </a:solidFill>
                <a:latin typeface="Rockwell Extra Bold"/>
              </a:rPr>
              <a:t>Session for the Student Veterans Association</a:t>
            </a:r>
          </a:p>
          <a:p>
            <a:r>
              <a:rPr lang="en-US" dirty="0" smtClean="0">
                <a:solidFill>
                  <a:schemeClr val="tx1"/>
                </a:solidFill>
                <a:latin typeface="Rockwell Extra Bold"/>
              </a:rPr>
              <a:t>Wednesday, 26 </a:t>
            </a:r>
            <a:r>
              <a:rPr lang="en-US" dirty="0" smtClean="0">
                <a:solidFill>
                  <a:schemeClr val="tx1"/>
                </a:solidFill>
                <a:latin typeface="Rockwell Extra Bold"/>
              </a:rPr>
              <a:t>FEB </a:t>
            </a:r>
            <a:r>
              <a:rPr lang="en-US" dirty="0" smtClean="0">
                <a:solidFill>
                  <a:schemeClr val="tx1"/>
                </a:solidFill>
                <a:latin typeface="Rockwell Extra Bold"/>
              </a:rPr>
              <a:t>2014 @ 1230</a:t>
            </a:r>
            <a:endParaRPr lang="en-US" sz="2400" i="1" dirty="0" smtClean="0">
              <a:solidFill>
                <a:schemeClr val="tx1"/>
              </a:solidFill>
              <a:latin typeface="Rockwell Extra Bold"/>
            </a:endParaRPr>
          </a:p>
          <a:p>
            <a:r>
              <a:rPr lang="en-US" sz="2400" i="1" dirty="0" smtClean="0">
                <a:solidFill>
                  <a:schemeClr val="tx1"/>
                </a:solidFill>
                <a:latin typeface="Rockwell Extra Bold"/>
              </a:rPr>
              <a:t>Portsmouth room, Webb Center </a:t>
            </a:r>
            <a:r>
              <a:rPr lang="en-US" sz="2400" i="1" dirty="0" smtClean="0">
                <a:solidFill>
                  <a:schemeClr val="tx1"/>
                </a:solidFill>
                <a:latin typeface="Rockwell Extra Bold"/>
              </a:rPr>
              <a:t>– food provided</a:t>
            </a:r>
            <a:endParaRPr lang="en-US" sz="2400" i="1" dirty="0">
              <a:solidFill>
                <a:schemeClr val="tx1"/>
              </a:solidFill>
              <a:latin typeface="Rockwell Extra Bo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24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Become a  Tillman Military Scholar</vt:lpstr>
    </vt:vector>
  </TitlesOfParts>
  <Company>USMC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Become a  Tillman Military Scholar</dc:title>
  <dc:creator>Gregory Collins</dc:creator>
  <cp:lastModifiedBy>McCarten, Colleen R.</cp:lastModifiedBy>
  <cp:revision>5</cp:revision>
  <dcterms:created xsi:type="dcterms:W3CDTF">2014-02-15T20:14:05Z</dcterms:created>
  <dcterms:modified xsi:type="dcterms:W3CDTF">2014-02-18T19:54:05Z</dcterms:modified>
</cp:coreProperties>
</file>