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66" y="1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161DE9-A6AE-499A-8960-40B00EF49B1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917" y="4800601"/>
            <a:ext cx="6184162" cy="3124199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400" b="1" dirty="0" smtClean="0"/>
              <a:t>WHO:  </a:t>
            </a:r>
            <a:r>
              <a:rPr lang="en-US" sz="1400" dirty="0" smtClean="0"/>
              <a:t>All veterans, active duty service members and military family members are encouraged to attend.  S</a:t>
            </a:r>
            <a:r>
              <a:rPr lang="en-US" sz="1400" i="1" dirty="0" smtClean="0"/>
              <a:t>pace is limited however, so reserve your spot ASAP. </a:t>
            </a:r>
          </a:p>
          <a:p>
            <a:pPr algn="l"/>
            <a:endParaRPr lang="en-US" sz="1000" i="1" dirty="0" smtClean="0"/>
          </a:p>
          <a:p>
            <a:pPr algn="l"/>
            <a:r>
              <a:rPr lang="en-US" sz="1400" b="1" dirty="0" smtClean="0"/>
              <a:t>WHEN:  </a:t>
            </a:r>
            <a:r>
              <a:rPr lang="en-US" sz="1400" dirty="0" smtClean="0"/>
              <a:t>Saturday, March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Sunday March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from 9am to 5 pm </a:t>
            </a:r>
          </a:p>
          <a:p>
            <a:pPr algn="l"/>
            <a:endParaRPr lang="en-US" sz="1000" b="1" dirty="0" smtClean="0"/>
          </a:p>
          <a:p>
            <a:pPr algn="l"/>
            <a:r>
              <a:rPr lang="en-US" sz="1400" b="1" dirty="0" smtClean="0"/>
              <a:t>WHERE: </a:t>
            </a:r>
            <a:r>
              <a:rPr lang="en-US" sz="1400" dirty="0" smtClean="0"/>
              <a:t>The ODU Virginia Beach Higher Learning Center </a:t>
            </a:r>
          </a:p>
          <a:p>
            <a:pPr algn="l"/>
            <a:endParaRPr lang="en-US" sz="1000" b="1" dirty="0" smtClean="0"/>
          </a:p>
          <a:p>
            <a:pPr algn="l"/>
            <a:r>
              <a:rPr lang="en-US" sz="1400" b="1" dirty="0" smtClean="0"/>
              <a:t>WHAT:   </a:t>
            </a:r>
            <a:r>
              <a:rPr lang="en-US" sz="1400" dirty="0" smtClean="0"/>
              <a:t>The course is taught by combat veterans and professional writers. Participants will receive a course curriculum, instruction from professional writers, and one-on-one guidance. Veterans are encouraged to submit their work for publication in the Veteran Writing Project’s Literary Journal: </a:t>
            </a:r>
            <a:r>
              <a:rPr lang="en-US" sz="1400" i="1" dirty="0" smtClean="0"/>
              <a:t>O-Dark Thirty</a:t>
            </a:r>
          </a:p>
          <a:p>
            <a:pPr algn="l"/>
            <a:endParaRPr lang="en-US" sz="1000" b="1" dirty="0" smtClean="0"/>
          </a:p>
          <a:p>
            <a:pPr algn="l"/>
            <a:r>
              <a:rPr lang="en-US" sz="1400" b="1" dirty="0" smtClean="0"/>
              <a:t>HOW:  </a:t>
            </a:r>
            <a:r>
              <a:rPr lang="en-US" sz="1400" dirty="0" smtClean="0"/>
              <a:t> Veterans interested in participating in the Veterans Writing Project should RSVP, Jose Roman ASAP at </a:t>
            </a:r>
            <a:r>
              <a:rPr lang="en-US" sz="1400" b="1" dirty="0" smtClean="0"/>
              <a:t>Jrroman@ODU.edu</a:t>
            </a:r>
            <a:endParaRPr lang="en-US" sz="1400" b="1" dirty="0"/>
          </a:p>
        </p:txBody>
      </p:sp>
      <p:pic>
        <p:nvPicPr>
          <p:cNvPr id="8" name="Picture 7" descr="VWP_Banner%28lowcase%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917" y="76200"/>
            <a:ext cx="6337764" cy="63377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 rot="10800000" flipV="1">
            <a:off x="427918" y="3601756"/>
            <a:ext cx="5972882" cy="10772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1600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If you are a veteran of the United States Armed Forces, then you are invited to attend, free of charge, a two day writing workshop at Old Dominion University Virginia Beach Center</a:t>
            </a:r>
            <a:endParaRPr lang="en-US" sz="1600" cap="none" spc="50" dirty="0">
              <a:ln w="11430"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82" y="914400"/>
            <a:ext cx="4356088" cy="2375824"/>
          </a:xfrm>
          <a:prstGeom prst="snip2DiagRect">
            <a:avLst>
              <a:gd name="adj1" fmla="val 7059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55475"/>
            <a:ext cx="1389274" cy="5112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8201221"/>
            <a:ext cx="1028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Sponsored by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1100" y="8332849"/>
            <a:ext cx="94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 Black" panose="020B0A04020102020204" pitchFamily="34" charset="0"/>
              </a:rPr>
              <a:t>ODU Military Connection Center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389161"/>
            <a:ext cx="655983" cy="668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347" y="8547457"/>
            <a:ext cx="1683010" cy="4317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449</TotalTime>
  <Words>161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Writing Project</dc:title>
  <dc:creator>Hunter</dc:creator>
  <cp:lastModifiedBy>Roman, Jose R.</cp:lastModifiedBy>
  <cp:revision>17</cp:revision>
  <dcterms:created xsi:type="dcterms:W3CDTF">2014-02-07T04:31:16Z</dcterms:created>
  <dcterms:modified xsi:type="dcterms:W3CDTF">2014-02-11T14:40:20Z</dcterms:modified>
</cp:coreProperties>
</file>