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0874-77E8-464E-9C90-B5DFF56970B1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0F5F-8CF8-4DAD-BAB4-A5B40155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0874-77E8-464E-9C90-B5DFF56970B1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0F5F-8CF8-4DAD-BAB4-A5B40155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0874-77E8-464E-9C90-B5DFF56970B1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0F5F-8CF8-4DAD-BAB4-A5B40155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0874-77E8-464E-9C90-B5DFF56970B1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0F5F-8CF8-4DAD-BAB4-A5B40155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0874-77E8-464E-9C90-B5DFF56970B1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0F5F-8CF8-4DAD-BAB4-A5B40155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0874-77E8-464E-9C90-B5DFF56970B1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0F5F-8CF8-4DAD-BAB4-A5B40155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0874-77E8-464E-9C90-B5DFF56970B1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0F5F-8CF8-4DAD-BAB4-A5B40155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0874-77E8-464E-9C90-B5DFF56970B1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0F5F-8CF8-4DAD-BAB4-A5B40155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0874-77E8-464E-9C90-B5DFF56970B1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0F5F-8CF8-4DAD-BAB4-A5B40155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0874-77E8-464E-9C90-B5DFF56970B1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0F5F-8CF8-4DAD-BAB4-A5B40155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0874-77E8-464E-9C90-B5DFF56970B1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0F5F-8CF8-4DAD-BAB4-A5B40155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50874-77E8-464E-9C90-B5DFF56970B1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80F5F-8CF8-4DAD-BAB4-A5B40155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amzfest Fli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905000"/>
            <a:ext cx="9144000" cy="23237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CANCELLED</a:t>
            </a:r>
            <a:endParaRPr lang="en-US" sz="14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 Kazi</dc:creator>
  <cp:lastModifiedBy>Jason Kazi</cp:lastModifiedBy>
  <cp:revision>3</cp:revision>
  <dcterms:created xsi:type="dcterms:W3CDTF">2013-09-16T01:52:01Z</dcterms:created>
  <dcterms:modified xsi:type="dcterms:W3CDTF">2013-09-24T00:57:16Z</dcterms:modified>
</cp:coreProperties>
</file>