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33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8238-4765-4181-9F87-0F7DC6FA841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81D-039B-4208-9223-F8E2A71F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8238-4765-4181-9F87-0F7DC6FA841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81D-039B-4208-9223-F8E2A71F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8238-4765-4181-9F87-0F7DC6FA841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81D-039B-4208-9223-F8E2A71F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8238-4765-4181-9F87-0F7DC6FA841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81D-039B-4208-9223-F8E2A71F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8238-4765-4181-9F87-0F7DC6FA841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81D-039B-4208-9223-F8E2A71F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8238-4765-4181-9F87-0F7DC6FA841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81D-039B-4208-9223-F8E2A71F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8238-4765-4181-9F87-0F7DC6FA841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81D-039B-4208-9223-F8E2A71F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8238-4765-4181-9F87-0F7DC6FA841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81D-039B-4208-9223-F8E2A71F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8238-4765-4181-9F87-0F7DC6FA841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81D-039B-4208-9223-F8E2A71F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8238-4765-4181-9F87-0F7DC6FA841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81D-039B-4208-9223-F8E2A71F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8238-4765-4181-9F87-0F7DC6FA841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81D-039B-4208-9223-F8E2A71F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D8238-4765-4181-9F87-0F7DC6FA841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CA81D-039B-4208-9223-F8E2A71F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mailto:aisrael@odu.edu" TargetMode="External"/><Relationship Id="rId7" Type="http://schemas.openxmlformats.org/officeDocument/2006/relationships/image" Target="../media/image5.jpeg"/><Relationship Id="rId2" Type="http://schemas.openxmlformats.org/officeDocument/2006/relationships/hyperlink" Target="mailto:talvarez@odu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410200"/>
            <a:ext cx="41148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" y="4062267"/>
            <a:ext cx="4746532" cy="2643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r>
              <a:rPr lang="pt-BR" sz="3600" b="1" dirty="0" smtClean="0"/>
              <a:t>M E E T I N G S</a:t>
            </a:r>
          </a:p>
          <a:p>
            <a:r>
              <a:rPr lang="en-US" sz="3600" b="1" dirty="0" smtClean="0"/>
              <a:t>Every 3rd Thursday of the month</a:t>
            </a:r>
          </a:p>
          <a:p>
            <a:r>
              <a:rPr lang="en-US" sz="2900" dirty="0" smtClean="0"/>
              <a:t>Time: 11am-12pm</a:t>
            </a:r>
          </a:p>
          <a:p>
            <a:r>
              <a:rPr lang="en-US" sz="2900" dirty="0" smtClean="0"/>
              <a:t>Place: </a:t>
            </a:r>
          </a:p>
          <a:p>
            <a:r>
              <a:rPr lang="en-US" sz="2900" dirty="0" smtClean="0"/>
              <a:t>09/19/13  Isle of Wight Room -Webb Center</a:t>
            </a:r>
          </a:p>
          <a:p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10/17/13 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Student Success Center Conf. R 2026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  <a:p>
            <a:r>
              <a:rPr lang="en-US" sz="2900" dirty="0" smtClean="0">
                <a:ea typeface="+mj-ea"/>
                <a:cs typeface="+mj-cs"/>
              </a:rPr>
              <a:t>11/21/13  </a:t>
            </a:r>
            <a:r>
              <a:rPr lang="en-US" sz="2900" dirty="0" smtClean="0">
                <a:ea typeface="+mj-ea"/>
                <a:cs typeface="+mj-cs"/>
              </a:rPr>
              <a:t>Student Success Center Conf. R. 2026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  <a:p>
            <a:r>
              <a:rPr lang="en-US" sz="3200" dirty="0" smtClean="0">
                <a:latin typeface="+mj-lt"/>
                <a:ea typeface="+mj-ea"/>
                <a:cs typeface="+mj-cs"/>
              </a:rPr>
              <a:t>For more information: </a:t>
            </a:r>
            <a:r>
              <a:rPr lang="en-US" sz="3200" dirty="0" smtClean="0">
                <a:latin typeface="+mj-lt"/>
                <a:ea typeface="+mj-ea"/>
                <a:cs typeface="+mj-cs"/>
                <a:hlinkClick r:id="rId2"/>
              </a:rPr>
              <a:t>talvarez@odu.edu</a:t>
            </a:r>
            <a:endParaRPr lang="en-US" sz="3200" dirty="0" smtClean="0">
              <a:latin typeface="+mj-lt"/>
              <a:ea typeface="+mj-ea"/>
              <a:cs typeface="+mj-cs"/>
            </a:endParaRPr>
          </a:p>
          <a:p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become a member: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3"/>
              </a:rPr>
              <a:t>aisrael@odu.edu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13" descr="Fina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6754" y="1066800"/>
            <a:ext cx="3962646" cy="114300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 rot="618726">
            <a:off x="4002696" y="4396461"/>
            <a:ext cx="5943600" cy="2689225"/>
            <a:chOff x="3505200" y="3505200"/>
            <a:chExt cx="5943600" cy="2689225"/>
          </a:xfrm>
        </p:grpSpPr>
        <p:sp>
          <p:nvSpPr>
            <p:cNvPr id="15" name="Rectangle 14"/>
            <p:cNvSpPr/>
            <p:nvPr/>
          </p:nvSpPr>
          <p:spPr>
            <a:xfrm>
              <a:off x="4419600" y="3810000"/>
              <a:ext cx="4064536" cy="1752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itle 1"/>
            <p:cNvSpPr txBox="1">
              <a:spLocks/>
            </p:cNvSpPr>
            <p:nvPr/>
          </p:nvSpPr>
          <p:spPr>
            <a:xfrm>
              <a:off x="3505200" y="3505200"/>
              <a:ext cx="5943600" cy="147002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8000" b="1" dirty="0" smtClean="0">
                  <a:solidFill>
                    <a:srgbClr val="C00000"/>
                  </a:solidFill>
                  <a:latin typeface="Arial Narrow" pitchFamily="34" charset="0"/>
                  <a:ea typeface="+mj-ea"/>
                  <a:cs typeface="+mj-cs"/>
                </a:rPr>
                <a:t>JOIN US!</a:t>
              </a:r>
              <a:endPara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endParaRPr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>
            <a:xfrm>
              <a:off x="4343400" y="4572000"/>
              <a:ext cx="4114800" cy="162242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10000"/>
            </a:bodyPr>
            <a:lstStyle/>
            <a:p>
              <a:pPr algn="ctr"/>
              <a:r>
                <a:rPr kumimoji="0" lang="en-US" sz="39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Student &amp;</a:t>
              </a:r>
              <a:r>
                <a:rPr kumimoji="0" lang="en-US" sz="39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Community members welcome</a:t>
              </a:r>
              <a:endParaRPr lang="en-US" sz="3900" b="1" dirty="0"/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</a:t>
              </a:r>
            </a:p>
          </p:txBody>
        </p:sp>
      </p:grp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0" y="1981200"/>
            <a:ext cx="9144000" cy="936625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solidFill>
                  <a:srgbClr val="1C2F5D"/>
                </a:solidFill>
                <a:latin typeface="Times New Roman" pitchFamily="18" charset="0"/>
                <a:cs typeface="Times New Roman" pitchFamily="18" charset="0"/>
              </a:rPr>
              <a:t>Hispanic &amp; Latino Employee Association</a:t>
            </a:r>
            <a:endParaRPr lang="en-US" sz="3500" b="1" dirty="0">
              <a:solidFill>
                <a:srgbClr val="1C2F5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 descr="iStock_000002573339MEXIC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1708" y="3048000"/>
            <a:ext cx="1573396" cy="988503"/>
          </a:xfrm>
          <a:prstGeom prst="rect">
            <a:avLst/>
          </a:prstGeom>
        </p:spPr>
      </p:pic>
      <p:pic>
        <p:nvPicPr>
          <p:cNvPr id="19" name="Picture 18" descr="iStock_000002904303COLOMBI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83620" y="3071667"/>
            <a:ext cx="1573396" cy="990600"/>
          </a:xfrm>
          <a:prstGeom prst="rect">
            <a:avLst/>
          </a:prstGeom>
        </p:spPr>
      </p:pic>
      <p:pic>
        <p:nvPicPr>
          <p:cNvPr id="21" name="Picture 20" descr="iStock_000002572667CHIL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33800" y="3051047"/>
            <a:ext cx="1524000" cy="1011219"/>
          </a:xfrm>
          <a:prstGeom prst="rect">
            <a:avLst/>
          </a:prstGeom>
        </p:spPr>
      </p:pic>
      <p:pic>
        <p:nvPicPr>
          <p:cNvPr id="22" name="Picture 21" descr="iStock_000002687213ARGENTIN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84204" y="3051048"/>
            <a:ext cx="1524000" cy="1011219"/>
          </a:xfrm>
          <a:prstGeom prst="rect">
            <a:avLst/>
          </a:prstGeom>
        </p:spPr>
      </p:pic>
      <p:pic>
        <p:nvPicPr>
          <p:cNvPr id="23" name="Picture 22" descr="iStock_000002726230-paraguay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433705" y="3051047"/>
            <a:ext cx="1523999" cy="1011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69</Words>
  <Application>Microsoft Office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Hispanic &amp; Latino Employee Association</vt:lpstr>
    </vt:vector>
  </TitlesOfParts>
  <Company>Center for Learning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Hispanic &amp; Latino Employee Association invite you</dc:title>
  <dc:creator>Titan</dc:creator>
  <cp:lastModifiedBy>Cosio, Saharay E.</cp:lastModifiedBy>
  <cp:revision>13</cp:revision>
  <dcterms:created xsi:type="dcterms:W3CDTF">2010-10-27T17:53:24Z</dcterms:created>
  <dcterms:modified xsi:type="dcterms:W3CDTF">2013-09-16T11:38:00Z</dcterms:modified>
</cp:coreProperties>
</file>