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90B"/>
    <a:srgbClr val="5DB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79" y="91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5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7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7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1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0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2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7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8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7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6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C7D49-1F28-40A3-BD27-06020C8760F8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8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chamberbloomington.org/external/wcpages/wcmedia/images/Lunch%20and%20Lear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3" r="72008" b="6173"/>
          <a:stretch/>
        </p:blipFill>
        <p:spPr bwMode="auto">
          <a:xfrm>
            <a:off x="5909588" y="566630"/>
            <a:ext cx="974384" cy="51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nip Single Corner Rectangle 15"/>
          <p:cNvSpPr/>
          <p:nvPr/>
        </p:nvSpPr>
        <p:spPr>
          <a:xfrm>
            <a:off x="228600" y="3096745"/>
            <a:ext cx="5261895" cy="4980455"/>
          </a:xfrm>
          <a:prstGeom prst="snip1Rect">
            <a:avLst>
              <a:gd name="adj" fmla="val 23644"/>
            </a:avLst>
          </a:prstGeom>
          <a:noFill/>
          <a:ln w="57150">
            <a:solidFill>
              <a:srgbClr val="E77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04" y="1712515"/>
            <a:ext cx="66657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Wellness Wednesday Series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77" y="8515487"/>
            <a:ext cx="622715" cy="63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7175" y="3017037"/>
            <a:ext cx="551939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pitchFamily="34" charset="0"/>
              </a:rPr>
              <a:t>Wednesday April 3:</a:t>
            </a:r>
          </a:p>
          <a:p>
            <a:r>
              <a:rPr lang="en-US" sz="2000" b="1" i="1" dirty="0" smtClean="0">
                <a:latin typeface="Century Gothic" pitchFamily="34" charset="0"/>
              </a:rPr>
              <a:t>Fallacies, Facts and </a:t>
            </a:r>
            <a:r>
              <a:rPr lang="en-US" sz="2000" b="1" i="1" dirty="0" smtClean="0">
                <a:latin typeface="Century Gothic" pitchFamily="34" charset="0"/>
              </a:rPr>
              <a:t>Fixes</a:t>
            </a:r>
          </a:p>
          <a:p>
            <a:r>
              <a:rPr lang="en-US" sz="1600" i="1" dirty="0" smtClean="0">
                <a:latin typeface="Century Gothic" pitchFamily="34" charset="0"/>
              </a:rPr>
              <a:t>Common nutrition myths and how to fix them</a:t>
            </a:r>
            <a:endParaRPr lang="en-US" sz="1600" i="1" dirty="0" smtClean="0">
              <a:latin typeface="Century Gothic" pitchFamily="34" charset="0"/>
            </a:endParaRPr>
          </a:p>
          <a:p>
            <a:r>
              <a:rPr lang="en-US" sz="1900" dirty="0" smtClean="0">
                <a:latin typeface="Century Gothic" pitchFamily="34" charset="0"/>
              </a:rPr>
              <a:t>Rabbi Reich Room, Webb Center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2000" b="1" dirty="0" smtClean="0">
                <a:latin typeface="Century Gothic" pitchFamily="34" charset="0"/>
              </a:rPr>
              <a:t>Wednesday </a:t>
            </a:r>
            <a:r>
              <a:rPr lang="en-US" sz="2000" b="1" dirty="0" smtClean="0">
                <a:latin typeface="Century Gothic" pitchFamily="34" charset="0"/>
              </a:rPr>
              <a:t>April 10:</a:t>
            </a:r>
          </a:p>
          <a:p>
            <a:r>
              <a:rPr lang="en-US" sz="2000" b="1" i="1" dirty="0" smtClean="0">
                <a:latin typeface="Century Gothic" pitchFamily="34" charset="0"/>
              </a:rPr>
              <a:t>Eating For Energy</a:t>
            </a:r>
          </a:p>
          <a:p>
            <a:r>
              <a:rPr lang="en-US" sz="1900" dirty="0" smtClean="0">
                <a:latin typeface="Century Gothic" pitchFamily="34" charset="0"/>
              </a:rPr>
              <a:t>Rabbi Reich Room, Webb Center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2000" b="1" dirty="0" smtClean="0">
                <a:latin typeface="Century Gothic" pitchFamily="34" charset="0"/>
              </a:rPr>
              <a:t>Wednesday </a:t>
            </a:r>
            <a:r>
              <a:rPr lang="en-US" sz="2000" b="1" dirty="0" smtClean="0">
                <a:latin typeface="Century Gothic" pitchFamily="34" charset="0"/>
              </a:rPr>
              <a:t>April 17:</a:t>
            </a:r>
          </a:p>
          <a:p>
            <a:r>
              <a:rPr lang="en-US" sz="2000" b="1" i="1" dirty="0" smtClean="0">
                <a:latin typeface="Century Gothic" pitchFamily="34" charset="0"/>
              </a:rPr>
              <a:t>Nutrition and Stress</a:t>
            </a:r>
          </a:p>
          <a:p>
            <a:r>
              <a:rPr lang="en-US" sz="1900" dirty="0" smtClean="0">
                <a:latin typeface="Century Gothic" pitchFamily="34" charset="0"/>
              </a:rPr>
              <a:t>Rabbi Reich Room, Webb Center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2000" b="1" dirty="0" smtClean="0">
                <a:latin typeface="Century Gothic" pitchFamily="34" charset="0"/>
              </a:rPr>
              <a:t>Wednesday </a:t>
            </a:r>
            <a:r>
              <a:rPr lang="en-US" sz="2000" b="1" dirty="0" smtClean="0">
                <a:latin typeface="Century Gothic" pitchFamily="34" charset="0"/>
              </a:rPr>
              <a:t>April 24:</a:t>
            </a:r>
          </a:p>
          <a:p>
            <a:r>
              <a:rPr lang="en-US" sz="2000" b="1" i="1" dirty="0" smtClean="0">
                <a:latin typeface="Century Gothic" pitchFamily="34" charset="0"/>
              </a:rPr>
              <a:t>Happy, Healthy </a:t>
            </a:r>
            <a:r>
              <a:rPr lang="en-US" sz="2000" b="1" i="1" dirty="0" smtClean="0">
                <a:latin typeface="Century Gothic" pitchFamily="34" charset="0"/>
              </a:rPr>
              <a:t>Studying</a:t>
            </a:r>
          </a:p>
          <a:p>
            <a:r>
              <a:rPr lang="en-US" sz="1600" i="1" dirty="0" smtClean="0">
                <a:latin typeface="Century Gothic" pitchFamily="34" charset="0"/>
              </a:rPr>
              <a:t>Optimize your brainpower through nutrition</a:t>
            </a:r>
            <a:endParaRPr lang="en-US" sz="1600" i="1" dirty="0" smtClean="0">
              <a:latin typeface="Century Gothic" pitchFamily="34" charset="0"/>
            </a:endParaRPr>
          </a:p>
          <a:p>
            <a:r>
              <a:rPr lang="en-US" sz="1900" smtClean="0">
                <a:latin typeface="Century Gothic" pitchFamily="34" charset="0"/>
              </a:rPr>
              <a:t>Virginia </a:t>
            </a:r>
            <a:r>
              <a:rPr lang="en-US" sz="1900" smtClean="0">
                <a:latin typeface="Century Gothic" pitchFamily="34" charset="0"/>
              </a:rPr>
              <a:t>Rice</a:t>
            </a:r>
            <a:r>
              <a:rPr lang="en-US" sz="1900" smtClean="0">
                <a:latin typeface="Century Gothic" pitchFamily="34" charset="0"/>
              </a:rPr>
              <a:t> </a:t>
            </a:r>
            <a:r>
              <a:rPr lang="en-US" sz="1900" dirty="0" smtClean="0">
                <a:latin typeface="Century Gothic" pitchFamily="34" charset="0"/>
              </a:rPr>
              <a:t>Room, Webb Center</a:t>
            </a:r>
            <a:endParaRPr lang="en-US" sz="1900" dirty="0"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65" y="2209800"/>
            <a:ext cx="6655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Arial Narrow" pitchFamily="34" charset="0"/>
              </a:rPr>
              <a:t>Wednesdays from 12-1pm, healthy lunch provided April 3, </a:t>
            </a:r>
          </a:p>
          <a:p>
            <a:r>
              <a:rPr lang="en-US" sz="2000" i="1" dirty="0" smtClean="0">
                <a:latin typeface="Arial Narrow" pitchFamily="34" charset="0"/>
              </a:rPr>
              <a:t>other dates feel free to bring your lunch and join us 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817" y="8115796"/>
            <a:ext cx="4038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For more information please contact: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Angie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Sutphin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, MS, Registered Dietitian at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asutphin@odu.edu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42" y="8727170"/>
            <a:ext cx="609691" cy="33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1" t="30707" r="49156" b="58558"/>
          <a:stretch/>
        </p:blipFill>
        <p:spPr bwMode="auto">
          <a:xfrm>
            <a:off x="2509" y="-18804"/>
            <a:ext cx="6017291" cy="16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92" y="5700154"/>
            <a:ext cx="951380" cy="347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778" b="60278" l="1510" r="21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" t="22203" r="78165" b="38898"/>
          <a:stretch/>
        </p:blipFill>
        <p:spPr bwMode="auto">
          <a:xfrm>
            <a:off x="4359335" y="5357821"/>
            <a:ext cx="3100506" cy="385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1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3375</TotalTime>
  <Words>107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Old Dominion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Doan, Lam L.</dc:creator>
  <cp:lastModifiedBy>Sutphin, Angela N.</cp:lastModifiedBy>
  <cp:revision>14</cp:revision>
  <dcterms:created xsi:type="dcterms:W3CDTF">2013-02-27T19:01:37Z</dcterms:created>
  <dcterms:modified xsi:type="dcterms:W3CDTF">2013-03-20T20:36:08Z</dcterms:modified>
</cp:coreProperties>
</file>