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68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F397F-6F15-4B06-9F9A-0E65C8A29A5E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FD0EB-7AB4-4A92-BC93-098184582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742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F397F-6F15-4B06-9F9A-0E65C8A29A5E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FD0EB-7AB4-4A92-BC93-098184582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917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F397F-6F15-4B06-9F9A-0E65C8A29A5E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FD0EB-7AB4-4A92-BC93-098184582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019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F397F-6F15-4B06-9F9A-0E65C8A29A5E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FD0EB-7AB4-4A92-BC93-098184582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916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F397F-6F15-4B06-9F9A-0E65C8A29A5E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FD0EB-7AB4-4A92-BC93-098184582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60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F397F-6F15-4B06-9F9A-0E65C8A29A5E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FD0EB-7AB4-4A92-BC93-098184582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045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F397F-6F15-4B06-9F9A-0E65C8A29A5E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FD0EB-7AB4-4A92-BC93-098184582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976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F397F-6F15-4B06-9F9A-0E65C8A29A5E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FD0EB-7AB4-4A92-BC93-098184582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161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F397F-6F15-4B06-9F9A-0E65C8A29A5E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FD0EB-7AB4-4A92-BC93-098184582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950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F397F-6F15-4B06-9F9A-0E65C8A29A5E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FD0EB-7AB4-4A92-BC93-098184582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456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F397F-6F15-4B06-9F9A-0E65C8A29A5E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FD0EB-7AB4-4A92-BC93-098184582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757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F397F-6F15-4B06-9F9A-0E65C8A29A5E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FD0EB-7AB4-4A92-BC93-098184582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654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62400" y="609600"/>
            <a:ext cx="475869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ODU Visiting Artist Lecture: </a:t>
            </a:r>
          </a:p>
          <a:p>
            <a:r>
              <a:rPr lang="en-US" sz="2400" b="1" dirty="0" smtClean="0"/>
              <a:t>Gary Simmons</a:t>
            </a:r>
          </a:p>
          <a:p>
            <a:r>
              <a:rPr lang="en-US" dirty="0" smtClean="0"/>
              <a:t>Friday, October 26 at 4 p.m., </a:t>
            </a:r>
          </a:p>
          <a:p>
            <a:r>
              <a:rPr lang="en-US" dirty="0" smtClean="0"/>
              <a:t>Artist Reception 3:30 p.m.</a:t>
            </a:r>
          </a:p>
          <a:p>
            <a:r>
              <a:rPr lang="en-US" dirty="0" smtClean="0"/>
              <a:t>Room 1012 Batten Arts and Letters Building, 4227 Hampton Blvd., Norfolk</a:t>
            </a:r>
          </a:p>
          <a:p>
            <a:endParaRPr lang="en-US" dirty="0" smtClean="0"/>
          </a:p>
          <a:p>
            <a:r>
              <a:rPr lang="en-US" dirty="0" smtClean="0"/>
              <a:t> Gary Simmons is known for his ghostly erasure drawings and provocative installations confronting stereotypes related to race, identity, and culture. This public lecture, a response to the Chrysler’s recent exhibition 30 Americans, is cosponsored by ODU’s Art Department, College of Arts and Letters, and the Chrysler Museum of Art.</a:t>
            </a:r>
          </a:p>
          <a:p>
            <a:r>
              <a:rPr lang="en-US" dirty="0" smtClean="0"/>
              <a:t>For more info.</a:t>
            </a:r>
          </a:p>
          <a:p>
            <a:r>
              <a:rPr lang="en-US" dirty="0" smtClean="0"/>
              <a:t>683-4047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232" y="635000"/>
            <a:ext cx="3556000" cy="5284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877511"/>
            <a:ext cx="2646044" cy="1768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8533" y="5898685"/>
            <a:ext cx="1469777" cy="79188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4599" y="6047232"/>
            <a:ext cx="1600201" cy="49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209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96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Old Dominion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Bayersdorfer, Frederick S.</dc:creator>
  <cp:lastModifiedBy>Bayersdorfer, Frederick S.</cp:lastModifiedBy>
  <cp:revision>5</cp:revision>
  <cp:lastPrinted>2012-10-19T19:55:58Z</cp:lastPrinted>
  <dcterms:created xsi:type="dcterms:W3CDTF">2012-10-18T15:17:58Z</dcterms:created>
  <dcterms:modified xsi:type="dcterms:W3CDTF">2012-10-19T19:56:02Z</dcterms:modified>
</cp:coreProperties>
</file>