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39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557C0-7AC8-4E21-AF57-F3288E3E2D57}" type="datetimeFigureOut">
              <a:rPr lang="en-US" smtClean="0"/>
              <a:pPr/>
              <a:t>9/25/2012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613F7-EF57-4C17-9CAB-72AA9CDC81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896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557C0-7AC8-4E21-AF57-F3288E3E2D57}" type="datetimeFigureOut">
              <a:rPr lang="en-US" smtClean="0"/>
              <a:pPr/>
              <a:t>9/25/2012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613F7-EF57-4C17-9CAB-72AA9CDC81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355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557C0-7AC8-4E21-AF57-F3288E3E2D57}" type="datetimeFigureOut">
              <a:rPr lang="en-US" smtClean="0"/>
              <a:pPr/>
              <a:t>9/25/2012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613F7-EF57-4C17-9CAB-72AA9CDC81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14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557C0-7AC8-4E21-AF57-F3288E3E2D57}" type="datetimeFigureOut">
              <a:rPr lang="en-US" smtClean="0"/>
              <a:pPr/>
              <a:t>9/25/2012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613F7-EF57-4C17-9CAB-72AA9CDC81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470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557C0-7AC8-4E21-AF57-F3288E3E2D57}" type="datetimeFigureOut">
              <a:rPr lang="en-US" smtClean="0"/>
              <a:pPr/>
              <a:t>9/25/2012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613F7-EF57-4C17-9CAB-72AA9CDC81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626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557C0-7AC8-4E21-AF57-F3288E3E2D57}" type="datetimeFigureOut">
              <a:rPr lang="en-US" smtClean="0"/>
              <a:pPr/>
              <a:t>9/25/2012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613F7-EF57-4C17-9CAB-72AA9CDC81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862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557C0-7AC8-4E21-AF57-F3288E3E2D57}" type="datetimeFigureOut">
              <a:rPr lang="en-US" smtClean="0"/>
              <a:pPr/>
              <a:t>9/25/2012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613F7-EF57-4C17-9CAB-72AA9CDC81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440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557C0-7AC8-4E21-AF57-F3288E3E2D57}" type="datetimeFigureOut">
              <a:rPr lang="en-US" smtClean="0"/>
              <a:pPr/>
              <a:t>9/25/2012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613F7-EF57-4C17-9CAB-72AA9CDC81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773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557C0-7AC8-4E21-AF57-F3288E3E2D57}" type="datetimeFigureOut">
              <a:rPr lang="en-US" smtClean="0"/>
              <a:pPr/>
              <a:t>9/25/2012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613F7-EF57-4C17-9CAB-72AA9CDC81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810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557C0-7AC8-4E21-AF57-F3288E3E2D57}" type="datetimeFigureOut">
              <a:rPr lang="en-US" smtClean="0"/>
              <a:pPr/>
              <a:t>9/25/2012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613F7-EF57-4C17-9CAB-72AA9CDC81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720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557C0-7AC8-4E21-AF57-F3288E3E2D57}" type="datetimeFigureOut">
              <a:rPr lang="en-US" smtClean="0"/>
              <a:pPr/>
              <a:t>9/25/2012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613F7-EF57-4C17-9CAB-72AA9CDC81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672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3557C0-7AC8-4E21-AF57-F3288E3E2D57}" type="datetimeFigureOut">
              <a:rPr lang="en-US" smtClean="0"/>
              <a:pPr/>
              <a:t>9/25/2012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D613F7-EF57-4C17-9CAB-72AA9CDC81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515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mailto:BusinessAdvising@odu.edu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679449"/>
            <a:ext cx="7980784" cy="1470025"/>
          </a:xfrm>
        </p:spPr>
        <p:txBody>
          <a:bodyPr anchor="t">
            <a:normAutofit fontScale="90000"/>
          </a:bodyPr>
          <a:lstStyle/>
          <a:p>
            <a:pPr algn="l"/>
            <a:r>
              <a:rPr lang="en-US" sz="3200" b="1" u="sng" dirty="0" smtClean="0"/>
              <a:t>YOU’RE INVITED</a:t>
            </a:r>
            <a:r>
              <a:rPr lang="en-US" sz="3200" b="1" dirty="0" smtClean="0"/>
              <a:t> to the</a:t>
            </a:r>
            <a:br>
              <a:rPr lang="en-US" sz="3200" b="1" dirty="0" smtClean="0"/>
            </a:br>
            <a:r>
              <a:rPr lang="en-US" sz="3200" b="1" dirty="0" smtClean="0"/>
              <a:t>College of Business &amp; Public Administration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chemeClr val="tx2"/>
                </a:solidFill>
              </a:rPr>
              <a:t/>
            </a:r>
            <a:br>
              <a:rPr lang="en-US" b="1" dirty="0" smtClean="0">
                <a:solidFill>
                  <a:schemeClr val="tx2"/>
                </a:solidFill>
              </a:rPr>
            </a:br>
            <a:r>
              <a:rPr lang="en-US" b="1" dirty="0" smtClean="0">
                <a:solidFill>
                  <a:schemeClr val="tx2"/>
                </a:solidFill>
              </a:rPr>
              <a:t>College </a:t>
            </a:r>
            <a:r>
              <a:rPr lang="en-US" b="1" dirty="0">
                <a:solidFill>
                  <a:schemeClr val="tx2"/>
                </a:solidFill>
              </a:rPr>
              <a:t>Showcase and Exploratorium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876800"/>
            <a:ext cx="6964272" cy="175260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sz="2200" b="1" i="1" u="sng" dirty="0" smtClean="0">
                <a:solidFill>
                  <a:schemeClr val="tx1"/>
                </a:solidFill>
              </a:rPr>
              <a:t>Come talk with our faculty </a:t>
            </a:r>
            <a:r>
              <a:rPr lang="en-US" sz="2200" dirty="0" smtClean="0">
                <a:solidFill>
                  <a:schemeClr val="tx1"/>
                </a:solidFill>
              </a:rPr>
              <a:t>about majors and minors in business, internships, </a:t>
            </a:r>
            <a:r>
              <a:rPr lang="en-US" sz="2200" b="1" i="1" u="sng" dirty="0" smtClean="0">
                <a:solidFill>
                  <a:schemeClr val="tx1"/>
                </a:solidFill>
              </a:rPr>
              <a:t>learn about our business clubs</a:t>
            </a:r>
            <a:r>
              <a:rPr lang="en-US" sz="2200" b="1" i="1" dirty="0" smtClean="0">
                <a:solidFill>
                  <a:schemeClr val="tx1"/>
                </a:solidFill>
              </a:rPr>
              <a:t>, </a:t>
            </a:r>
            <a:r>
              <a:rPr lang="en-US" sz="2200" dirty="0" smtClean="0">
                <a:solidFill>
                  <a:schemeClr val="tx1"/>
                </a:solidFill>
              </a:rPr>
              <a:t>and </a:t>
            </a:r>
            <a:r>
              <a:rPr lang="en-US" sz="2200" b="1" i="1" u="sng" dirty="0" smtClean="0">
                <a:solidFill>
                  <a:schemeClr val="tx1"/>
                </a:solidFill>
              </a:rPr>
              <a:t>find out more about our programs!  </a:t>
            </a:r>
          </a:p>
          <a:p>
            <a:pPr algn="l"/>
            <a:endParaRPr lang="en-US" sz="1800" dirty="0" smtClean="0">
              <a:solidFill>
                <a:schemeClr val="tx1"/>
              </a:solidFill>
            </a:endParaRPr>
          </a:p>
          <a:p>
            <a:pPr algn="l"/>
            <a:r>
              <a:rPr lang="en-US" sz="1800" b="1" dirty="0" smtClean="0">
                <a:solidFill>
                  <a:schemeClr val="tx1"/>
                </a:solidFill>
              </a:rPr>
              <a:t>Faculty &amp; student representatives from </a:t>
            </a:r>
            <a:r>
              <a:rPr lang="en-US" sz="1800" b="1" u="sng" dirty="0" smtClean="0">
                <a:solidFill>
                  <a:schemeClr val="tx2"/>
                </a:solidFill>
              </a:rPr>
              <a:t>EVERY DEPARTMENT </a:t>
            </a:r>
            <a:r>
              <a:rPr lang="en-US" sz="1800" b="1" dirty="0" smtClean="0">
                <a:solidFill>
                  <a:schemeClr val="tx1"/>
                </a:solidFill>
              </a:rPr>
              <a:t>will be at the event. 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57400" y="2662335"/>
            <a:ext cx="7086600" cy="147732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b="1" u="sng" dirty="0" smtClean="0"/>
              <a:t>EVENT DETAILS</a:t>
            </a:r>
          </a:p>
          <a:p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WHEN –</a:t>
            </a:r>
            <a:r>
              <a:rPr lang="en-US" sz="2400" dirty="0" smtClean="0"/>
              <a:t>  	</a:t>
            </a:r>
            <a:r>
              <a:rPr lang="en-US" sz="2400" b="1" dirty="0" smtClean="0"/>
              <a:t>Thursday, October 25</a:t>
            </a:r>
            <a:r>
              <a:rPr lang="en-US" sz="2400" b="1" baseline="30000" dirty="0" smtClean="0"/>
              <a:t>th</a:t>
            </a:r>
            <a:r>
              <a:rPr lang="en-US" sz="2400" b="1" dirty="0" smtClean="0"/>
              <a:t> </a:t>
            </a:r>
            <a:r>
              <a:rPr lang="en-US" sz="2400" b="1" baseline="30000" dirty="0" smtClean="0"/>
              <a:t> </a:t>
            </a:r>
            <a:r>
              <a:rPr lang="en-US" sz="2400" dirty="0" smtClean="0"/>
              <a:t>12 – 2 PM</a:t>
            </a:r>
          </a:p>
          <a:p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WHERE – 	</a:t>
            </a:r>
            <a:r>
              <a:rPr lang="en-US" sz="2400" dirty="0" smtClean="0"/>
              <a:t>Constant Hall Lobby</a:t>
            </a:r>
          </a:p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FOR MORE INFO – </a:t>
            </a:r>
            <a:r>
              <a:rPr lang="en-US" dirty="0" smtClean="0"/>
              <a:t>	Dean’s Office, </a:t>
            </a:r>
            <a:r>
              <a:rPr lang="en-US" dirty="0" smtClean="0">
                <a:hlinkClick r:id="rId2"/>
              </a:rPr>
              <a:t>BusinessAdvising@odu.edu</a:t>
            </a:r>
            <a:r>
              <a:rPr lang="en-US" dirty="0" smtClean="0"/>
              <a:t>, 683-3520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81000" y="2662335"/>
            <a:ext cx="1524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Rockwell Extra Bold" pitchFamily="18" charset="0"/>
              </a:rPr>
              <a:t>DOOR PRIZES </a:t>
            </a:r>
          </a:p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Rockwell Extra Bold" pitchFamily="18" charset="0"/>
              </a:rPr>
              <a:t>&amp; PIZZA until we run out!</a:t>
            </a:r>
            <a:endParaRPr lang="en-US" b="1" dirty="0">
              <a:solidFill>
                <a:schemeClr val="accent2">
                  <a:lumMod val="75000"/>
                </a:schemeClr>
              </a:solidFill>
              <a:latin typeface="Rockwell Extra Bold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457200"/>
            <a:ext cx="1476396" cy="139903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600200" y="4267200"/>
            <a:ext cx="58306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i="1" dirty="0" smtClean="0">
                <a:solidFill>
                  <a:schemeClr val="accent1">
                    <a:lumMod val="75000"/>
                  </a:schemeClr>
                </a:solidFill>
                <a:latin typeface="Arial Black"/>
              </a:rPr>
              <a:t>Explore Your Options!</a:t>
            </a:r>
            <a:endParaRPr lang="en-US" sz="3600" i="1" dirty="0">
              <a:solidFill>
                <a:schemeClr val="accent1">
                  <a:lumMod val="75000"/>
                </a:schemeClr>
              </a:solidFill>
              <a:latin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val="40015904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62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YOU’RE INVITED to the College of Business &amp; Public Administration  College Showcase and Exploratorium</vt:lpstr>
    </vt:vector>
  </TitlesOfParts>
  <Company>Old Dominion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YOU’RE INVITED TO THE 3RD ANNUAL College of Business &amp; Public Administration Business Fair</dc:title>
  <dc:creator>Carpenter, Michelle C.</dc:creator>
  <cp:lastModifiedBy>Carpenter, Michelle C.</cp:lastModifiedBy>
  <cp:revision>8</cp:revision>
  <dcterms:created xsi:type="dcterms:W3CDTF">2012-08-29T17:38:18Z</dcterms:created>
  <dcterms:modified xsi:type="dcterms:W3CDTF">2012-09-25T17:48:04Z</dcterms:modified>
</cp:coreProperties>
</file>